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4" r:id="rId3"/>
    <p:sldMasterId id="2147483686" r:id="rId4"/>
    <p:sldMasterId id="2147483696" r:id="rId5"/>
    <p:sldMasterId id="2147483705" r:id="rId6"/>
    <p:sldMasterId id="2147483717" r:id="rId7"/>
    <p:sldMasterId id="2147483730" r:id="rId8"/>
  </p:sldMasterIdLst>
  <p:notesMasterIdLst>
    <p:notesMasterId r:id="rId24"/>
  </p:notesMasterIdLst>
  <p:sldIdLst>
    <p:sldId id="361" r:id="rId9"/>
    <p:sldId id="257" r:id="rId10"/>
    <p:sldId id="258" r:id="rId11"/>
    <p:sldId id="259" r:id="rId12"/>
    <p:sldId id="366" r:id="rId13"/>
    <p:sldId id="264" r:id="rId14"/>
    <p:sldId id="362" r:id="rId15"/>
    <p:sldId id="363" r:id="rId16"/>
    <p:sldId id="268" r:id="rId17"/>
    <p:sldId id="336" r:id="rId18"/>
    <p:sldId id="261" r:id="rId19"/>
    <p:sldId id="539" r:id="rId20"/>
    <p:sldId id="300" r:id="rId21"/>
    <p:sldId id="540" r:id="rId22"/>
    <p:sldId id="3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66FC76-9495-4D1B-9D6F-C5573C23B83A}" type="datetimeFigureOut">
              <a:rPr lang="en-US" smtClean="0"/>
              <a:t>7/28/2021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6B7679-E434-4844-BBED-1AC809DBEB69}" type="slidenum">
              <a:rPr lang="en-US" smtClean="0"/>
              <a:t>‹#›</a:t>
            </a:fld>
            <a:endParaRPr lang="en-US"/>
          </a:p>
        </p:txBody>
      </p:sp>
    </p:spTree>
    <p:extLst>
      <p:ext uri="{BB962C8B-B14F-4D97-AF65-F5344CB8AC3E}">
        <p14:creationId xmlns:p14="http://schemas.microsoft.com/office/powerpoint/2010/main" val="2539529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66705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279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00333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6808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CB6CA-BE65-4DA3-A6EB-21D1E12311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040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3775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1530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4496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2021/7/28</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13242574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t>2021/7/28</a:t>
            </a:fld>
            <a:endParaRPr lang="zh-CN" altLang="en-US"/>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TextBox 7">
            <a:extLst>
              <a:ext uri="{FF2B5EF4-FFF2-40B4-BE49-F238E27FC236}">
                <a16:creationId xmlns:a16="http://schemas.microsoft.com/office/drawing/2014/main" id="{AA51F90C-6016-44EB-A808-D33C407AC92F}"/>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751074559"/>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4="http://schemas.microsoft.com/office/drawing/2010/main" xmlns:a16="http://schemas.microsoft.com/office/drawing/2014/main" xmlns="">
      <p:transition spd="slow" advClick="0" advTm="500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t>2021/7/28</a:t>
            </a:fld>
            <a:endParaRPr lang="zh-CN" altLang="en-US"/>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17255799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t>2021/7/28</a:t>
            </a:fld>
            <a:endParaRPr lang="zh-CN" altLang="en-US"/>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120085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t>2021/7/28</a:t>
            </a:fld>
            <a:endParaRPr lang="zh-CN" altLang="en-US"/>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279827958"/>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t>2021/7/28</a:t>
            </a:fld>
            <a:endParaRPr lang="zh-CN" altLang="en-US"/>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510469089"/>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t>2021/7/28</a:t>
            </a:fld>
            <a:endParaRPr lang="zh-CN" altLang="en-US"/>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178932406"/>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t>2021/7/28</a:t>
            </a:fld>
            <a:endParaRPr lang="zh-CN" altLang="en-US"/>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62143704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t>2021/7/28</a:t>
            </a:fld>
            <a:endParaRPr lang="zh-CN" altLang="en-US"/>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630219010"/>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2414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t>2021/7/28</a:t>
            </a:fld>
            <a:endParaRPr lang="zh-CN" altLang="en-US"/>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30507410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t>2021/7/28</a:t>
            </a:fld>
            <a:endParaRPr lang="zh-CN" altLang="en-US"/>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417721958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t>2021/7/28</a:t>
            </a:fld>
            <a:endParaRPr lang="zh-CN" altLang="en-US"/>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95042586"/>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744127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718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462262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702485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37876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6491440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2594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85597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1270515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905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9964923-74B0-4895-904C-0F18F366011F}"/>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3849528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16867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589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93716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60713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0385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2021/7/28</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6827118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7/28/2021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579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905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7/28/2021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941691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7/28/2021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063542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7/28/2021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627797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7/28/2021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564268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7/28/2021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88557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7/28/2021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873716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7/28/2021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960852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7/28/2021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342173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7/28/2021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220052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7/28/2021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47653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5361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2021/7/28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3705979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2021/7/28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131797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2021/7/28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670541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2021/7/28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734758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2021/7/28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237450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2021/7/28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747341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2021/7/28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5805164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2021/7/28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27334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2021/7/28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579175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2021/7/28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80703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90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2021/7/28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407644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7/28/2021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5752073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
        <p:nvSpPr>
          <p:cNvPr id="3" name="TextBox 2"/>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2364868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34453023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589293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4219779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1845500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8134229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8267283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277647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614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9483332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3889372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64186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9914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4.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8.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3EC567-493A-41EE-B7A5-6ABCE64DB75D}"/>
              </a:ext>
            </a:extLst>
          </p:cNvPr>
          <p:cNvSpPr txBox="1"/>
          <p:nvPr userDrawn="1"/>
        </p:nvSpPr>
        <p:spPr>
          <a:xfrm>
            <a:off x="9265920" y="94734"/>
            <a:ext cx="6096000" cy="261610"/>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1374507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709030" y="0"/>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888603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C85BF49-3D7A-4F43-BA91-D003E0AEA55D}" type="datetimeFigureOut">
              <a:rPr lang="zh-CN" altLang="en-US" smtClean="0"/>
              <a:pPr/>
              <a:t>2021/7/28</a:t>
            </a:fld>
            <a:endParaRPr lang="zh-CN" altLang="en-US" dirty="0"/>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F23BD8DC-39EC-4016-A177-D6AECE158338}" type="slidenum">
              <a:rPr lang="zh-CN" altLang="en-US" smtClean="0"/>
              <a:pPr/>
              <a:t>‹#›</a:t>
            </a:fld>
            <a:endParaRPr lang="zh-CN" altLang="en-US" dirty="0"/>
          </a:p>
        </p:txBody>
      </p:sp>
      <p:sp>
        <p:nvSpPr>
          <p:cNvPr id="7" name="TextBox 6">
            <a:extLst>
              <a:ext uri="{FF2B5EF4-FFF2-40B4-BE49-F238E27FC236}">
                <a16:creationId xmlns:a16="http://schemas.microsoft.com/office/drawing/2014/main" id="{22EDD37F-316C-4176-AABE-C7BFD7ADEBAF}"/>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21732841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
        <p:nvSpPr>
          <p:cNvPr id="5" name="TextBox 4">
            <a:extLst>
              <a:ext uri="{FF2B5EF4-FFF2-40B4-BE49-F238E27FC236}">
                <a16:creationId xmlns:a16="http://schemas.microsoft.com/office/drawing/2014/main" id="{DB82CBF5-1F8F-4EDF-8AF3-469CCAE7423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2523269912"/>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725865"/>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700" r:id="rId3"/>
    <p:sldLayoutId id="2147483701" r:id="rId4"/>
    <p:sldLayoutId id="2147483702" r:id="rId5"/>
    <p:sldLayoutId id="2147483703" r:id="rId6"/>
    <p:sldLayoutId id="2147483704" r:id="rId7"/>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7/28/2021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91278683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2021/7/28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04498217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717989849"/>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4.xml"/><Relationship Id="rId7" Type="http://schemas.openxmlformats.org/officeDocument/2006/relationships/image" Target="../media/image3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8.xml"/><Relationship Id="rId5" Type="http://schemas.openxmlformats.org/officeDocument/2006/relationships/slideLayout" Target="../slideLayouts/slideLayout13.xml"/><Relationship Id="rId4" Type="http://schemas.openxmlformats.org/officeDocument/2006/relationships/tags" Target="../tags/tag5.xml"/><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7.png"/><Relationship Id="rId5" Type="http://schemas.openxmlformats.org/officeDocument/2006/relationships/slideLayout" Target="../slideLayouts/slideLayout39.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mp3"/><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40.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mp3"/><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slideLayout" Target="../slideLayouts/slideLayout40.xml"/><Relationship Id="rId10" Type="http://schemas.openxmlformats.org/officeDocument/2006/relationships/image" Target="../media/image18.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mp3"/><Relationship Id="rId7" Type="http://schemas.openxmlformats.org/officeDocument/2006/relationships/image" Target="../media/image21.png"/><Relationship Id="rId12" Type="http://schemas.openxmlformats.org/officeDocument/2006/relationships/image" Target="../media/image2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8.png"/><Relationship Id="rId5" Type="http://schemas.openxmlformats.org/officeDocument/2006/relationships/slideLayout" Target="../slideLayouts/slideLayout40.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252588"/>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Khởi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động</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12391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021" y="2534462"/>
            <a:ext cx="3849948" cy="38499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17C045-E5BF-4237-86E5-69A18ABEAC01}"/>
              </a:ext>
            </a:extLst>
          </p:cNvPr>
          <p:cNvSpPr txBox="1"/>
          <p:nvPr/>
        </p:nvSpPr>
        <p:spPr>
          <a:xfrm>
            <a:off x="2518778" y="1846961"/>
            <a:ext cx="7154436" cy="8099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Học sinh viết bài vào vở ô li</a:t>
            </a:r>
            <a:endParaRPr kumimoji="0" 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TextBox 4">
            <a:extLst>
              <a:ext uri="{FF2B5EF4-FFF2-40B4-BE49-F238E27FC236}">
                <a16:creationId xmlns:a16="http://schemas.microsoft.com/office/drawing/2014/main" id="{657112F9-C830-489D-A196-7AF9B49F281A}"/>
              </a:ext>
            </a:extLst>
          </p:cNvPr>
          <p:cNvSpPr txBox="1"/>
          <p:nvPr/>
        </p:nvSpPr>
        <p:spPr>
          <a:xfrm>
            <a:off x="2518775" y="730882"/>
            <a:ext cx="7154436" cy="1168718"/>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54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 BÀI</a:t>
            </a:r>
            <a:endParaRPr kumimoji="0" lang="en-US" sz="54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2327135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6233AEE-9BA4-4662-9DB1-A4C5E54CDC89}"/>
              </a:ext>
            </a:extLst>
          </p:cNvPr>
          <p:cNvSpPr txBox="1"/>
          <p:nvPr/>
        </p:nvSpPr>
        <p:spPr>
          <a:xfrm>
            <a:off x="1242874" y="1187730"/>
            <a:ext cx="9694415" cy="650499"/>
          </a:xfrm>
          <a:prstGeom prst="rect">
            <a:avLst/>
          </a:prstGeom>
          <a:noFill/>
        </p:spPr>
        <p:txBody>
          <a:bodyPr wrap="square" rtlCol="0">
            <a:spAutoFit/>
          </a:bodyPr>
          <a:lstStyle/>
          <a:p>
            <a:pPr algn="just">
              <a:lnSpc>
                <a:spcPct val="150000"/>
              </a:lnSpc>
            </a:pP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Dựa</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tranh</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viết</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ngữ</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bắt</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bằng</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g</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hoặc</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gh</a:t>
            </a:r>
            <a:endParaRPr lang="vi-VN" sz="2800"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2" descr="20210409090849_wm_shs-tieng-viet-2-tap-1">
            <a:extLst>
              <a:ext uri="{FF2B5EF4-FFF2-40B4-BE49-F238E27FC236}">
                <a16:creationId xmlns:a16="http://schemas.microsoft.com/office/drawing/2014/main" id="{F6E1BD1E-3121-4B85-9D88-C0E10CFBEA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321" t="46034" r="66371" b="39823"/>
          <a:stretch/>
        </p:blipFill>
        <p:spPr bwMode="auto">
          <a:xfrm>
            <a:off x="2370338" y="2334894"/>
            <a:ext cx="2033241" cy="173418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8" name="Picture 2" descr="20210409090849_wm_shs-tieng-viet-2-tap-1">
            <a:extLst>
              <a:ext uri="{FF2B5EF4-FFF2-40B4-BE49-F238E27FC236}">
                <a16:creationId xmlns:a16="http://schemas.microsoft.com/office/drawing/2014/main" id="{BC7BC74E-C660-4508-B085-945E1A32B6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8907" t="47097" r="40555" b="40804"/>
          <a:stretch/>
        </p:blipFill>
        <p:spPr bwMode="auto">
          <a:xfrm>
            <a:off x="4596767" y="2372783"/>
            <a:ext cx="1904137" cy="1574369"/>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9" name="Picture 2" descr="20210409090849_wm_shs-tieng-viet-2-tap-1">
            <a:extLst>
              <a:ext uri="{FF2B5EF4-FFF2-40B4-BE49-F238E27FC236}">
                <a16:creationId xmlns:a16="http://schemas.microsoft.com/office/drawing/2014/main" id="{A6466AB1-B546-4423-A2D7-E4E7789F51B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4492" t="45462" r="9634" b="40641"/>
          <a:stretch/>
        </p:blipFill>
        <p:spPr bwMode="auto">
          <a:xfrm>
            <a:off x="6694092" y="2372782"/>
            <a:ext cx="2088357" cy="157437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20" name="Rounded Rectangle 2">
            <a:extLst>
              <a:ext uri="{FF2B5EF4-FFF2-40B4-BE49-F238E27FC236}">
                <a16:creationId xmlns:a16="http://schemas.microsoft.com/office/drawing/2014/main" id="{CA92BD1E-CCD3-4DE0-BBEC-B2C032133F34}"/>
              </a:ext>
            </a:extLst>
          </p:cNvPr>
          <p:cNvSpPr/>
          <p:nvPr/>
        </p:nvSpPr>
        <p:spPr>
          <a:xfrm>
            <a:off x="2370338" y="4069073"/>
            <a:ext cx="1975592" cy="1017831"/>
          </a:xfrm>
          <a:prstGeom prst="roundRect">
            <a:avLst/>
          </a:prstGeom>
          <a:noFill/>
          <a:ln>
            <a:solidFill>
              <a:srgbClr val="FB4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ghế</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bàn</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ghế</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6">
            <a:extLst>
              <a:ext uri="{FF2B5EF4-FFF2-40B4-BE49-F238E27FC236}">
                <a16:creationId xmlns:a16="http://schemas.microsoft.com/office/drawing/2014/main" id="{93E220E1-0413-456D-8912-329C89CAC829}"/>
              </a:ext>
            </a:extLst>
          </p:cNvPr>
          <p:cNvSpPr/>
          <p:nvPr/>
        </p:nvSpPr>
        <p:spPr>
          <a:xfrm>
            <a:off x="4714043" y="4069073"/>
            <a:ext cx="1727132" cy="902421"/>
          </a:xfrm>
          <a:prstGeom prst="roundRect">
            <a:avLst/>
          </a:prstGeom>
          <a:noFill/>
          <a:ln>
            <a:solidFill>
              <a:srgbClr val="FB4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ghim</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ghim</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ounded Rectangle 7">
            <a:extLst>
              <a:ext uri="{FF2B5EF4-FFF2-40B4-BE49-F238E27FC236}">
                <a16:creationId xmlns:a16="http://schemas.microsoft.com/office/drawing/2014/main" id="{2B8E7499-66D7-4AEE-8357-957EDA1E71DB}"/>
              </a:ext>
            </a:extLst>
          </p:cNvPr>
          <p:cNvSpPr/>
          <p:nvPr/>
        </p:nvSpPr>
        <p:spPr>
          <a:xfrm>
            <a:off x="6989060" y="4069074"/>
            <a:ext cx="1888609" cy="822522"/>
          </a:xfrm>
          <a:prstGeom prst="roundRect">
            <a:avLst/>
          </a:prstGeom>
          <a:noFill/>
          <a:ln>
            <a:solidFill>
              <a:srgbClr val="FB4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gà</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đàn</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gà</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286002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anim calcmode="lin" valueType="num">
                                      <p:cBhvr>
                                        <p:cTn id="24" dur="500" fill="hold"/>
                                        <p:tgtEl>
                                          <p:spTgt spid="20"/>
                                        </p:tgtEl>
                                        <p:attrNameLst>
                                          <p:attrName>ppt_x</p:attrName>
                                        </p:attrNameLst>
                                      </p:cBhvr>
                                      <p:tavLst>
                                        <p:tav tm="0">
                                          <p:val>
                                            <p:strVal val="#ppt_x"/>
                                          </p:val>
                                        </p:tav>
                                        <p:tav tm="100000">
                                          <p:val>
                                            <p:strVal val="#ppt_x"/>
                                          </p:val>
                                        </p:tav>
                                      </p:tavLst>
                                    </p:anim>
                                    <p:anim calcmode="lin" valueType="num">
                                      <p:cBhvr>
                                        <p:cTn id="25"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anim calcmode="lin" valueType="num">
                                      <p:cBhvr>
                                        <p:cTn id="38" dur="500" fill="hold"/>
                                        <p:tgtEl>
                                          <p:spTgt spid="22"/>
                                        </p:tgtEl>
                                        <p:attrNameLst>
                                          <p:attrName>ppt_x</p:attrName>
                                        </p:attrNameLst>
                                      </p:cBhvr>
                                      <p:tavLst>
                                        <p:tav tm="0">
                                          <p:val>
                                            <p:strVal val="#ppt_x"/>
                                          </p:val>
                                        </p:tav>
                                        <p:tav tm="100000">
                                          <p:val>
                                            <p:strVal val="#ppt_x"/>
                                          </p:val>
                                        </p:tav>
                                      </p:tavLst>
                                    </p:anim>
                                    <p:anim calcmode="lin" valueType="num">
                                      <p:cBhvr>
                                        <p:cTn id="3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Arial-Rounded" panose="020B0500000000000000" charset="0"/>
                <a:cs typeface="Arial-Rounded" panose="020B0500000000000000" charset="0"/>
              </a:rPr>
              <a:t>3. Chọn a hoặc b</a:t>
            </a:r>
            <a:br>
              <a:rPr lang="en-US">
                <a:latin typeface="Arial-Rounded" panose="020B0500000000000000" charset="0"/>
                <a:cs typeface="Arial-Rounded" panose="020B0500000000000000" charset="0"/>
              </a:rPr>
            </a:br>
            <a:endParaRPr lang="en-US">
              <a:latin typeface="Arial-Rounded" panose="020B0500000000000000" charset="0"/>
              <a:cs typeface="Arial-Rounded" panose="020B0500000000000000" charset="0"/>
            </a:endParaRPr>
          </a:p>
        </p:txBody>
      </p:sp>
      <p:sp>
        <p:nvSpPr>
          <p:cNvPr id="4" name="Title 1"/>
          <p:cNvSpPr>
            <a:spLocks noGrp="1"/>
          </p:cNvSpPr>
          <p:nvPr/>
        </p:nvSpPr>
        <p:spPr>
          <a:xfrm>
            <a:off x="675640" y="7505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charset="0"/>
                <a:ea typeface="+mj-ea"/>
                <a:cs typeface="Arial-Rounded" panose="020B0500000000000000" charset="0"/>
              </a:rPr>
              <a:t>a. </a:t>
            </a:r>
            <a:r>
              <a:rPr kumimoji="0" lang="en-US" sz="2800" b="1" i="0" u="none" strike="noStrike" kern="1200" cap="none" spc="0" normalizeH="0" baseline="0" noProof="0" dirty="0" err="1">
                <a:ln>
                  <a:noFill/>
                </a:ln>
                <a:solidFill>
                  <a:prstClr val="black"/>
                </a:solidFill>
                <a:effectLst/>
                <a:uLnTx/>
                <a:uFillTx/>
                <a:latin typeface="Arial-Rounded" panose="020B0500000000000000" charset="0"/>
                <a:ea typeface="+mj-ea"/>
                <a:cs typeface="Arial-Rounded" panose="020B0500000000000000" charset="0"/>
              </a:rPr>
              <a:t>Chọn</a:t>
            </a:r>
            <a:r>
              <a:rPr kumimoji="0" lang="en-US" sz="2800" b="1" i="0" u="none" strike="noStrike" kern="1200" cap="none" spc="0" normalizeH="0" baseline="0" noProof="0" dirty="0">
                <a:ln>
                  <a:noFill/>
                </a:ln>
                <a:solidFill>
                  <a:prstClr val="black"/>
                </a:solidFill>
                <a:effectLst/>
                <a:uLnTx/>
                <a:uFillTx/>
                <a:latin typeface="Arial-Rounded" panose="020B0500000000000000" charset="0"/>
                <a:ea typeface="+mj-ea"/>
                <a:cs typeface="Arial-Rounded" panose="020B0500000000000000" charset="0"/>
              </a:rPr>
              <a:t> x </a:t>
            </a:r>
            <a:r>
              <a:rPr kumimoji="0" lang="en-US" sz="2800" b="1" i="0" u="none" strike="noStrike" kern="1200" cap="none" spc="0" normalizeH="0" baseline="0" noProof="0" dirty="0" err="1">
                <a:ln>
                  <a:noFill/>
                </a:ln>
                <a:solidFill>
                  <a:prstClr val="black"/>
                </a:solidFill>
                <a:effectLst/>
                <a:uLnTx/>
                <a:uFillTx/>
                <a:latin typeface="Arial-Rounded" panose="020B0500000000000000" charset="0"/>
                <a:ea typeface="+mj-ea"/>
                <a:cs typeface="Arial-Rounded" panose="020B0500000000000000" charset="0"/>
              </a:rPr>
              <a:t>hoặc</a:t>
            </a:r>
            <a:r>
              <a:rPr kumimoji="0" lang="en-US" sz="2800" b="1" i="0" u="none" strike="noStrike" kern="1200" cap="none" spc="0" normalizeH="0" baseline="0" noProof="0" dirty="0">
                <a:ln>
                  <a:noFill/>
                </a:ln>
                <a:solidFill>
                  <a:prstClr val="black"/>
                </a:solidFill>
                <a:effectLst/>
                <a:uLnTx/>
                <a:uFillTx/>
                <a:latin typeface="Arial-Rounded" panose="020B0500000000000000" charset="0"/>
                <a:ea typeface="+mj-ea"/>
                <a:cs typeface="Arial-Rounded" panose="020B0500000000000000" charset="0"/>
              </a:rPr>
              <a:t> s </a:t>
            </a:r>
            <a:r>
              <a:rPr kumimoji="0" lang="en-US" sz="2800" b="1" i="0" u="none" strike="noStrike" kern="1200" cap="none" spc="0" normalizeH="0" baseline="0" noProof="0" dirty="0" err="1">
                <a:ln>
                  <a:noFill/>
                </a:ln>
                <a:solidFill>
                  <a:prstClr val="black"/>
                </a:solidFill>
                <a:effectLst/>
                <a:uLnTx/>
                <a:uFillTx/>
                <a:latin typeface="Arial-Rounded" panose="020B0500000000000000" charset="0"/>
                <a:ea typeface="+mj-ea"/>
                <a:cs typeface="Arial-Rounded" panose="020B0500000000000000" charset="0"/>
              </a:rPr>
              <a:t>thay</a:t>
            </a:r>
            <a:r>
              <a:rPr kumimoji="0" lang="en-US" sz="2800" b="1" i="0" u="none" strike="noStrike" kern="1200" cap="none" spc="0" normalizeH="0" baseline="0" noProof="0" dirty="0">
                <a:ln>
                  <a:noFill/>
                </a:ln>
                <a:solidFill>
                  <a:prstClr val="black"/>
                </a:solidFill>
                <a:effectLst/>
                <a:uLnTx/>
                <a:uFillTx/>
                <a:latin typeface="Arial-Rounded" panose="020B0500000000000000" charset="0"/>
                <a:ea typeface="+mj-ea"/>
                <a:cs typeface="Arial-Rounded" panose="020B0500000000000000"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charset="0"/>
                <a:ea typeface="+mj-ea"/>
                <a:cs typeface="Arial-Rounded" panose="020B0500000000000000" charset="0"/>
              </a:rPr>
              <a:t>cho</a:t>
            </a:r>
            <a:r>
              <a:rPr kumimoji="0" lang="en-US" sz="2800" b="1" i="0" u="none" strike="noStrike" kern="1200" cap="none" spc="0" normalizeH="0" baseline="0" noProof="0" dirty="0">
                <a:ln>
                  <a:noFill/>
                </a:ln>
                <a:solidFill>
                  <a:prstClr val="black"/>
                </a:solidFill>
                <a:effectLst/>
                <a:uLnTx/>
                <a:uFillTx/>
                <a:latin typeface="Arial-Rounded" panose="020B0500000000000000" charset="0"/>
                <a:ea typeface="+mj-ea"/>
                <a:cs typeface="Arial-Rounded" panose="020B0500000000000000" charset="0"/>
              </a:rPr>
              <a:t> ô </a:t>
            </a:r>
            <a:r>
              <a:rPr kumimoji="0" lang="en-US" sz="2800" b="1" i="0" u="none" strike="noStrike" kern="1200" cap="none" spc="0" normalizeH="0" baseline="0" noProof="0" dirty="0" err="1">
                <a:ln>
                  <a:noFill/>
                </a:ln>
                <a:solidFill>
                  <a:prstClr val="black"/>
                </a:solidFill>
                <a:effectLst/>
                <a:uLnTx/>
                <a:uFillTx/>
                <a:latin typeface="Arial-Rounded" panose="020B0500000000000000" charset="0"/>
                <a:ea typeface="+mj-ea"/>
                <a:cs typeface="Arial-Rounded" panose="020B0500000000000000" charset="0"/>
              </a:rPr>
              <a:t>vuông</a:t>
            </a:r>
            <a:endParaRPr kumimoji="0" lang="en-US" sz="2800" b="1" i="0" u="none" strike="noStrike" kern="1200" cap="none" spc="0" normalizeH="0" baseline="0" noProof="0" dirty="0">
              <a:ln>
                <a:noFill/>
              </a:ln>
              <a:solidFill>
                <a:prstClr val="black"/>
              </a:solidFill>
              <a:effectLst/>
              <a:uLnTx/>
              <a:uFillTx/>
              <a:latin typeface="Arial-Rounded" panose="020B0500000000000000" charset="0"/>
              <a:ea typeface="+mj-ea"/>
              <a:cs typeface="Arial-Rounded" panose="020B0500000000000000" charset="0"/>
            </a:endParaRPr>
          </a:p>
        </p:txBody>
      </p:sp>
      <p:sp>
        <p:nvSpPr>
          <p:cNvPr id="5" name="Text Box 4"/>
          <p:cNvSpPr txBox="1"/>
          <p:nvPr/>
        </p:nvSpPr>
        <p:spPr>
          <a:xfrm>
            <a:off x="3295650" y="1968500"/>
            <a:ext cx="7496175"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Giữa</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đám</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lá</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mượt</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xanh</a:t>
            </a:r>
            <a:endPar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Treo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từng</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chùm</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chuông</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nhỏ</a:t>
            </a:r>
            <a:endPar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Trắng</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xanh</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và</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hồng</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đỏ</a:t>
            </a:r>
            <a:endPar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Bừng</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sáng</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cả</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vườn</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quê</a:t>
            </a:r>
            <a:endPar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endParaRPr>
          </a:p>
        </p:txBody>
      </p:sp>
      <p:pic>
        <p:nvPicPr>
          <p:cNvPr id="9" name="Content Placeholder 8" descr="0083"/>
          <p:cNvPicPr>
            <a:picLocks noGrp="1" noChangeAspect="1"/>
          </p:cNvPicPr>
          <p:nvPr>
            <p:ph idx="1"/>
          </p:nvPr>
        </p:nvPicPr>
        <p:blipFill>
          <a:blip r:embed="rId3"/>
          <a:stretch>
            <a:fillRect/>
          </a:stretch>
        </p:blipFill>
        <p:spPr>
          <a:xfrm>
            <a:off x="7693303" y="2143363"/>
            <a:ext cx="281500" cy="421163"/>
          </a:xfrm>
          <a:prstGeom prst="rect">
            <a:avLst/>
          </a:prstGeom>
        </p:spPr>
      </p:pic>
      <p:pic>
        <p:nvPicPr>
          <p:cNvPr id="12" name="Content Placeholder 8" descr="0083"/>
          <p:cNvPicPr>
            <a:picLocks noChangeAspect="1"/>
          </p:cNvPicPr>
          <p:nvPr/>
        </p:nvPicPr>
        <p:blipFill>
          <a:blip r:embed="rId3"/>
          <a:stretch>
            <a:fillRect/>
          </a:stretch>
        </p:blipFill>
        <p:spPr>
          <a:xfrm>
            <a:off x="4784651" y="3526029"/>
            <a:ext cx="319361" cy="477807"/>
          </a:xfrm>
          <a:prstGeom prst="rect">
            <a:avLst/>
          </a:prstGeom>
        </p:spPr>
      </p:pic>
      <p:pic>
        <p:nvPicPr>
          <p:cNvPr id="14" name="Content Placeholder 13" descr="logo"/>
          <p:cNvPicPr>
            <a:picLocks noGrp="1" noChangeAspect="1"/>
          </p:cNvPicPr>
          <p:nvPr>
            <p:ph sz="half" idx="2"/>
          </p:nvPr>
        </p:nvPicPr>
        <p:blipFill>
          <a:blip r:embed="rId4"/>
          <a:stretch>
            <a:fillRect/>
          </a:stretch>
        </p:blipFill>
        <p:spPr>
          <a:xfrm>
            <a:off x="10654665" y="-182880"/>
            <a:ext cx="1656080" cy="1691640"/>
          </a:xfrm>
          <a:prstGeom prst="rect">
            <a:avLst/>
          </a:prstGeom>
        </p:spPr>
      </p:pic>
      <p:pic>
        <p:nvPicPr>
          <p:cNvPr id="15" name="Content Placeholder 8" descr="0083">
            <a:extLst>
              <a:ext uri="{FF2B5EF4-FFF2-40B4-BE49-F238E27FC236}">
                <a16:creationId xmlns:a16="http://schemas.microsoft.com/office/drawing/2014/main" id="{4FCDEB62-A5BA-4570-8F76-6ECE904723AA}"/>
              </a:ext>
            </a:extLst>
          </p:cNvPr>
          <p:cNvPicPr>
            <a:picLocks noChangeAspect="1"/>
          </p:cNvPicPr>
          <p:nvPr/>
        </p:nvPicPr>
        <p:blipFill>
          <a:blip r:embed="rId3"/>
          <a:stretch>
            <a:fillRect/>
          </a:stretch>
        </p:blipFill>
        <p:spPr>
          <a:xfrm>
            <a:off x="4678324" y="4191185"/>
            <a:ext cx="319361" cy="477807"/>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nodeType="clickEffect">
                                  <p:stCondLst>
                                    <p:cond delay="0"/>
                                  </p:stCondLst>
                                  <p:childTnLst>
                                    <p:animEffect transition="out" filter="strips(downLeft)">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1125220" y="1968500"/>
            <a:ext cx="1051814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Cầu</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gì</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không</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bắc</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ngang</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sông</a:t>
            </a:r>
            <a:endPar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Không</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trèo</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qua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suối</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mà</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chồng</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lên</a:t>
            </a:r>
            <a:r>
              <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mây</a:t>
            </a:r>
            <a:endParaRPr kumimoji="0" lang="en-US" sz="4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endParaRPr>
          </a:p>
        </p:txBody>
      </p:sp>
      <p:pic>
        <p:nvPicPr>
          <p:cNvPr id="9" name="Content Placeholder 8" descr="0083"/>
          <p:cNvPicPr>
            <a:picLocks noGrp="1" noChangeAspect="1"/>
          </p:cNvPicPr>
          <p:nvPr>
            <p:ph idx="1"/>
          </p:nvPr>
        </p:nvPicPr>
        <p:blipFill>
          <a:blip r:embed="rId2"/>
          <a:stretch>
            <a:fillRect/>
          </a:stretch>
        </p:blipFill>
        <p:spPr>
          <a:xfrm>
            <a:off x="6999724" y="2110017"/>
            <a:ext cx="347374" cy="523240"/>
          </a:xfrm>
          <a:prstGeom prst="rect">
            <a:avLst/>
          </a:prstGeom>
        </p:spPr>
      </p:pic>
      <p:pic>
        <p:nvPicPr>
          <p:cNvPr id="10" name="Content Placeholder 8" descr="0083"/>
          <p:cNvPicPr>
            <a:picLocks noChangeAspect="1"/>
          </p:cNvPicPr>
          <p:nvPr/>
        </p:nvPicPr>
        <p:blipFill>
          <a:blip r:embed="rId2"/>
          <a:stretch>
            <a:fillRect/>
          </a:stretch>
        </p:blipFill>
        <p:spPr>
          <a:xfrm>
            <a:off x="4835983" y="2691775"/>
            <a:ext cx="342073" cy="614680"/>
          </a:xfrm>
          <a:prstGeom prst="rect">
            <a:avLst/>
          </a:prstGeom>
        </p:spPr>
      </p:pic>
      <p:pic>
        <p:nvPicPr>
          <p:cNvPr id="3" name="Content Placeholder 2"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6" name="Title 5">
            <a:extLst>
              <a:ext uri="{FF2B5EF4-FFF2-40B4-BE49-F238E27FC236}">
                <a16:creationId xmlns:a16="http://schemas.microsoft.com/office/drawing/2014/main" id="{17964B67-BE9B-413E-809A-CA1C0E30AE1A}"/>
              </a:ext>
            </a:extLst>
          </p:cNvPr>
          <p:cNvSpPr>
            <a:spLocks noGrp="1"/>
          </p:cNvSpPr>
          <p:nvPr>
            <p:ph type="title"/>
          </p:nvPr>
        </p:nvSpPr>
        <p:spPr/>
        <p:txBody>
          <a:bodyP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6BCDF-9F5D-43EF-8D2F-74DA0EBB0C5C}"/>
              </a:ext>
            </a:extLst>
          </p:cNvPr>
          <p:cNvSpPr txBox="1"/>
          <p:nvPr/>
        </p:nvSpPr>
        <p:spPr>
          <a:xfrm>
            <a:off x="1322773" y="988041"/>
            <a:ext cx="10466772" cy="809965"/>
          </a:xfrm>
          <a:prstGeom prst="rect">
            <a:avLst/>
          </a:prstGeom>
          <a:noFill/>
        </p:spPr>
        <p:txBody>
          <a:bodyPr wrap="square" rtlCol="0">
            <a:spAutoFit/>
          </a:bodyPr>
          <a:lstStyle/>
          <a:p>
            <a:pPr algn="just" defTabSz="1219170">
              <a:lnSpc>
                <a:spcPct val="150000"/>
              </a:lnSpc>
              <a:buClr>
                <a:srgbClr val="000000"/>
              </a:buClr>
            </a:pP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Chọn</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i="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dấu</a:t>
            </a:r>
            <a:r>
              <a:rPr lang="en-US" sz="3600" i="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i="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hỏi</a:t>
            </a:r>
            <a:r>
              <a:rPr lang="en-US" sz="3600" i="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hoặc</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i="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dấu</a:t>
            </a:r>
            <a:r>
              <a:rPr lang="en-US" sz="3600" i="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i="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ngã</a:t>
            </a:r>
            <a:r>
              <a:rPr lang="en-US" sz="3600" i="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chữ</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in </a:t>
            </a: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đậm</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7BF6BCDF-9F5D-43EF-8D2F-74DA0EBB0C5C}"/>
              </a:ext>
            </a:extLst>
          </p:cNvPr>
          <p:cNvSpPr txBox="1"/>
          <p:nvPr/>
        </p:nvSpPr>
        <p:spPr>
          <a:xfrm>
            <a:off x="2390218" y="2401124"/>
            <a:ext cx="3477183" cy="2767874"/>
          </a:xfrm>
          <a:prstGeom prst="rect">
            <a:avLst/>
          </a:prstGeom>
          <a:noFill/>
        </p:spPr>
        <p:txBody>
          <a:bodyPr wrap="square" rtlCol="0">
            <a:spAutoFit/>
          </a:bodyPr>
          <a:lstStyle/>
          <a:p>
            <a:pPr algn="just" defTabSz="1219170">
              <a:lnSpc>
                <a:spcPct val="150000"/>
              </a:lnSpc>
              <a:buClr>
                <a:srgbClr val="000000"/>
              </a:buClr>
            </a:pP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Mắt</a:t>
            </a: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cua</a:t>
            </a: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ngôi</a:t>
            </a: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nhà</a:t>
            </a:r>
            <a:endPar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Là</a:t>
            </a: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nhưng</a:t>
            </a: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ô </a:t>
            </a:r>
            <a:r>
              <a:rPr lang="en-US" sz="30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cưa</a:t>
            </a:r>
            <a:endParaRPr lang="en-US" sz="3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Hai </a:t>
            </a: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cánh</a:t>
            </a: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khép</a:t>
            </a: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mơ</a:t>
            </a:r>
            <a:endParaRPr lang="en-US" sz="3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Như</a:t>
            </a: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hàng</a:t>
            </a: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mi</a:t>
            </a:r>
          </a:p>
        </p:txBody>
      </p:sp>
      <p:sp>
        <p:nvSpPr>
          <p:cNvPr id="4" name="TextBox 3">
            <a:extLst>
              <a:ext uri="{FF2B5EF4-FFF2-40B4-BE49-F238E27FC236}">
                <a16:creationId xmlns:a16="http://schemas.microsoft.com/office/drawing/2014/main" id="{7BF6BCDF-9F5D-43EF-8D2F-74DA0EBB0C5C}"/>
              </a:ext>
            </a:extLst>
          </p:cNvPr>
          <p:cNvSpPr txBox="1"/>
          <p:nvPr/>
        </p:nvSpPr>
        <p:spPr>
          <a:xfrm>
            <a:off x="6314518" y="2401123"/>
            <a:ext cx="3806564" cy="2767874"/>
          </a:xfrm>
          <a:prstGeom prst="rect">
            <a:avLst/>
          </a:prstGeom>
          <a:noFill/>
        </p:spPr>
        <p:txBody>
          <a:bodyPr wrap="square" rtlCol="0">
            <a:spAutoFit/>
          </a:bodyPr>
          <a:lstStyle/>
          <a:p>
            <a:pPr algn="just" defTabSz="1219170">
              <a:lnSpc>
                <a:spcPct val="150000"/>
              </a:lnSpc>
              <a:buClr>
                <a:srgbClr val="000000"/>
              </a:buClr>
            </a:pPr>
            <a:r>
              <a:rPr lang="en-US" sz="30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Môi</a:t>
            </a: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khi</a:t>
            </a: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ngươi</a:t>
            </a: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đi</a:t>
            </a:r>
            <a:endPar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Mắt</a:t>
            </a: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buồn</a:t>
            </a: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ngủ</a:t>
            </a: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miết</a:t>
            </a:r>
            <a:endPar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mắt</a:t>
            </a: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vui</a:t>
            </a:r>
            <a:endPar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Thức</a:t>
            </a: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biết</a:t>
            </a:r>
            <a:r>
              <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mệt</a:t>
            </a:r>
            <a:endParaRPr lang="en-US" sz="3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TextBox 4">
            <a:extLst>
              <a:ext uri="{FF2B5EF4-FFF2-40B4-BE49-F238E27FC236}">
                <a16:creationId xmlns:a16="http://schemas.microsoft.com/office/drawing/2014/main" id="{7BF6BCDF-9F5D-43EF-8D2F-74DA0EBB0C5C}"/>
              </a:ext>
            </a:extLst>
          </p:cNvPr>
          <p:cNvSpPr txBox="1"/>
          <p:nvPr/>
        </p:nvSpPr>
        <p:spPr>
          <a:xfrm>
            <a:off x="3254961" y="2898083"/>
            <a:ext cx="454583" cy="690382"/>
          </a:xfrm>
          <a:prstGeom prst="rect">
            <a:avLst/>
          </a:prstGeom>
          <a:noFill/>
        </p:spPr>
        <p:txBody>
          <a:bodyPr wrap="square" rtlCol="0">
            <a:spAutoFit/>
          </a:bodyPr>
          <a:lstStyle/>
          <a:p>
            <a:pPr algn="just" defTabSz="1219170">
              <a:lnSpc>
                <a:spcPct val="150000"/>
              </a:lnSpc>
              <a:buClr>
                <a:srgbClr val="000000"/>
              </a:buClr>
            </a:pPr>
            <a:r>
              <a:rPr lang="en-US" sz="3000" b="1" kern="0" dirty="0">
                <a:solidFill>
                  <a:srgbClr val="FB4C43"/>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 r="8886" b="42050"/>
          <a:stretch/>
        </p:blipFill>
        <p:spPr>
          <a:xfrm>
            <a:off x="3297940" y="2399418"/>
            <a:ext cx="368627" cy="299228"/>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1" r="8886" b="42050"/>
          <a:stretch/>
        </p:blipFill>
        <p:spPr>
          <a:xfrm>
            <a:off x="4437602" y="3093660"/>
            <a:ext cx="368627" cy="299228"/>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 r="8886" b="42050"/>
          <a:stretch/>
        </p:blipFill>
        <p:spPr>
          <a:xfrm>
            <a:off x="5111112" y="3785060"/>
            <a:ext cx="368627" cy="299228"/>
          </a:xfrm>
          <a:prstGeom prst="rect">
            <a:avLst/>
          </a:prstGeom>
        </p:spPr>
      </p:pic>
      <p:sp>
        <p:nvSpPr>
          <p:cNvPr id="11" name="TextBox 10">
            <a:extLst>
              <a:ext uri="{FF2B5EF4-FFF2-40B4-BE49-F238E27FC236}">
                <a16:creationId xmlns:a16="http://schemas.microsoft.com/office/drawing/2014/main" id="{7BF6BCDF-9F5D-43EF-8D2F-74DA0EBB0C5C}"/>
              </a:ext>
            </a:extLst>
          </p:cNvPr>
          <p:cNvSpPr txBox="1"/>
          <p:nvPr/>
        </p:nvSpPr>
        <p:spPr>
          <a:xfrm>
            <a:off x="6649921" y="2203841"/>
            <a:ext cx="454583" cy="690382"/>
          </a:xfrm>
          <a:prstGeom prst="rect">
            <a:avLst/>
          </a:prstGeom>
          <a:noFill/>
        </p:spPr>
        <p:txBody>
          <a:bodyPr wrap="square" rtlCol="0">
            <a:spAutoFit/>
          </a:bodyPr>
          <a:lstStyle/>
          <a:p>
            <a:pPr algn="just" defTabSz="1219170">
              <a:lnSpc>
                <a:spcPct val="150000"/>
              </a:lnSpc>
              <a:buClr>
                <a:srgbClr val="000000"/>
              </a:buClr>
            </a:pPr>
            <a:r>
              <a:rPr lang="en-US" sz="3000" b="1" kern="0" dirty="0">
                <a:solidFill>
                  <a:srgbClr val="FB4C43"/>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Tree>
    <p:extLst>
      <p:ext uri="{BB962C8B-B14F-4D97-AF65-F5344CB8AC3E}">
        <p14:creationId xmlns:p14="http://schemas.microsoft.com/office/powerpoint/2010/main" val="59759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4" grpId="0"/>
      <p:bldP spid="5"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id="{444D52FE-8165-4300-A967-CA134A5378D6}"/>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323170" y="690109"/>
            <a:ext cx="8410575" cy="5419725"/>
          </a:xfrm>
          <a:prstGeom prst="rect">
            <a:avLst/>
          </a:prstGeom>
        </p:spPr>
      </p:pic>
      <p:sp>
        <p:nvSpPr>
          <p:cNvPr id="8" name="PA_文本框 9">
            <a:extLst>
              <a:ext uri="{FF2B5EF4-FFF2-40B4-BE49-F238E27FC236}">
                <a16:creationId xmlns:a16="http://schemas.microsoft.com/office/drawing/2014/main" id="{A77DE055-20FC-46C4-BA35-162A84AC7BBF}"/>
              </a:ext>
            </a:extLst>
          </p:cNvPr>
          <p:cNvSpPr txBox="1"/>
          <p:nvPr>
            <p:custDataLst>
              <p:tags r:id="rId3"/>
            </p:custDataLst>
          </p:nvPr>
        </p:nvSpPr>
        <p:spPr>
          <a:xfrm>
            <a:off x="1846557" y="2573560"/>
            <a:ext cx="516883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Củng</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cố</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dặn</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dò</a:t>
            </a:r>
            <a:endParaRPr kumimoji="0" lang="zh-CN" altLang="en-US"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endParaRPr>
          </a:p>
        </p:txBody>
      </p:sp>
      <p:pic>
        <p:nvPicPr>
          <p:cNvPr id="11" name="PA_图片 7">
            <a:extLst>
              <a:ext uri="{FF2B5EF4-FFF2-40B4-BE49-F238E27FC236}">
                <a16:creationId xmlns:a16="http://schemas.microsoft.com/office/drawing/2014/main" id="{EAC6A015-BDF6-4D4D-A23E-6E68F30F2A39}"/>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6926615" y="1041356"/>
            <a:ext cx="5818605" cy="5518590"/>
          </a:xfrm>
          <a:prstGeom prst="rect">
            <a:avLst/>
          </a:prstGeom>
        </p:spPr>
      </p:pic>
    </p:spTree>
    <p:extLst>
      <p:ext uri="{BB962C8B-B14F-4D97-AF65-F5344CB8AC3E}">
        <p14:creationId xmlns:p14="http://schemas.microsoft.com/office/powerpoint/2010/main" val="19238265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endPar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Danh</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sách</a:t>
            </a:r>
            <a:r>
              <a:rPr kumimoji="0" lang="en-US" sz="3600" b="1" i="0" u="none" strike="noStrike" kern="1200" cap="none" spc="0" normalizeH="0" noProof="0" dirty="0">
                <a:ln>
                  <a:noFill/>
                </a:ln>
                <a:solidFill>
                  <a:prstClr val="white"/>
                </a:solidFill>
                <a:effectLst/>
                <a:uLnTx/>
                <a:uFillTx/>
                <a:latin typeface="Calibri"/>
                <a:ea typeface="+mn-ea"/>
                <a:cs typeface="+mn-cs"/>
              </a:rPr>
              <a:t> </a:t>
            </a:r>
            <a:r>
              <a:rPr kumimoji="0" lang="en-US" sz="3600" b="1" i="0" u="none" strike="noStrike" kern="1200" cap="none" spc="0" normalizeH="0" noProof="0" dirty="0" err="1">
                <a:ln>
                  <a:noFill/>
                </a:ln>
                <a:solidFill>
                  <a:prstClr val="white"/>
                </a:solidFill>
                <a:effectLst/>
                <a:uLnTx/>
                <a:uFillTx/>
                <a:latin typeface="Calibri"/>
                <a:ea typeface="+mn-ea"/>
                <a:cs typeface="+mn-cs"/>
              </a:rPr>
              <a:t>học</a:t>
            </a:r>
            <a:r>
              <a:rPr kumimoji="0" lang="en-US" sz="3600" b="1" i="0" u="none" strike="noStrike" kern="1200" cap="none" spc="0" normalizeH="0" noProof="0" dirty="0">
                <a:ln>
                  <a:noFill/>
                </a:ln>
                <a:solidFill>
                  <a:prstClr val="white"/>
                </a:solidFill>
                <a:effectLst/>
                <a:uLnTx/>
                <a:uFillTx/>
                <a:latin typeface="Calibri"/>
                <a:ea typeface="+mn-ea"/>
                <a:cs typeface="+mn-cs"/>
              </a:rPr>
              <a:t> </a:t>
            </a:r>
            <a:r>
              <a:rPr kumimoji="0" lang="en-US" sz="3600" b="1" i="0" u="none" strike="noStrike" kern="1200" cap="none" spc="0" normalizeH="0" noProof="0" dirty="0" err="1">
                <a:ln>
                  <a:noFill/>
                </a:ln>
                <a:solidFill>
                  <a:prstClr val="white"/>
                </a:solidFill>
                <a:effectLst/>
                <a:uLnTx/>
                <a:uFillTx/>
                <a:latin typeface="Calibri"/>
                <a:ea typeface="+mn-ea"/>
                <a:cs typeface="+mn-cs"/>
              </a:rPr>
              <a:t>sinh</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30111" y="628413"/>
            <a:ext cx="9019030" cy="3686085"/>
            <a:chOff x="164106" y="669507"/>
            <a:chExt cx="5773134"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64106" y="66950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636001" cy="2293566"/>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50000"/>
                </a:lnSpc>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Là</a:t>
              </a:r>
              <a:r>
                <a:rPr lang="en-US" sz="2600" dirty="0">
                  <a:latin typeface="Arial-Rounded" panose="020B0500000000000000" pitchFamily="34" charset="0"/>
                  <a:ea typeface="Arial-Rounded" panose="020B0500000000000000" pitchFamily="34" charset="0"/>
                  <a:cs typeface="Arial-Rounded" panose="020B0500000000000000" pitchFamily="34" charset="0"/>
                </a:rPr>
                <a:t> 1 </a:t>
              </a:r>
              <a:r>
                <a:rPr lang="en-US" sz="2600" dirty="0" err="1">
                  <a:latin typeface="Arial-Rounded" panose="020B0500000000000000" pitchFamily="34" charset="0"/>
                  <a:ea typeface="Arial-Rounded" panose="020B0500000000000000" pitchFamily="34" charset="0"/>
                  <a:cs typeface="Arial-Rounded" panose="020B0500000000000000" pitchFamily="34" charset="0"/>
                </a:rPr>
                <a:t>bản</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liệt</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kê</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thường</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sắp</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xếp</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bảng</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là</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nghĩa</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600" dirty="0">
                  <a:latin typeface="Arial-Rounded" panose="020B0500000000000000" pitchFamily="34" charset="0"/>
                  <a:ea typeface="Arial-Rounded" panose="020B0500000000000000" pitchFamily="34" charset="0"/>
                  <a:cs typeface="Arial-Rounded" panose="020B0500000000000000" pitchFamily="34" charset="0"/>
                </a:rPr>
                <a:t>?</a:t>
              </a:r>
              <a:endParaRPr lang="vi-VN" sz="2600" dirty="0">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mn-ea"/>
              <a:sym typeface="+mn-lt"/>
            </a:endParaRPr>
          </a:p>
        </p:txBody>
      </p:sp>
      <p:pic>
        <p:nvPicPr>
          <p:cNvPr id="5" name="图片 4" descr="图片包含 事情&#10;&#10;已生成极高可信度的说明">
            <a:extLst>
              <a:ext uri="{FF2B5EF4-FFF2-40B4-BE49-F238E27FC236}">
                <a16:creationId xmlns:a16="http://schemas.microsoft.com/office/drawing/2014/main" id="{76C0CC71-BCF3-48A7-B777-6893981FAD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16" name="图片 15">
            <a:extLst>
              <a:ext uri="{FF2B5EF4-FFF2-40B4-BE49-F238E27FC236}">
                <a16:creationId xmlns:a16="http://schemas.microsoft.com/office/drawing/2014/main" id="{9C028EC0-7487-4BD9-80C9-DB1C5DC0A4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43428" y="4940624"/>
            <a:ext cx="1170434" cy="1170434"/>
          </a:xfrm>
          <a:prstGeom prst="rect">
            <a:avLst/>
          </a:prstGeom>
        </p:spPr>
      </p:pic>
      <p:pic>
        <p:nvPicPr>
          <p:cNvPr id="7" name="图片 6">
            <a:extLst>
              <a:ext uri="{FF2B5EF4-FFF2-40B4-BE49-F238E27FC236}">
                <a16:creationId xmlns:a16="http://schemas.microsoft.com/office/drawing/2014/main" id="{D8F3CAB5-241C-4434-966E-B147D8FC3A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65593" y="-588034"/>
            <a:ext cx="8537740" cy="7534194"/>
          </a:xfrm>
          <a:prstGeom prst="rect">
            <a:avLst/>
          </a:prstGeom>
        </p:spPr>
      </p:pic>
      <p:sp>
        <p:nvSpPr>
          <p:cNvPr id="9" name="文本框 8">
            <a:extLst>
              <a:ext uri="{FF2B5EF4-FFF2-40B4-BE49-F238E27FC236}">
                <a16:creationId xmlns:a16="http://schemas.microsoft.com/office/drawing/2014/main" id="{6A913DDC-DB95-48F5-95E3-922B290A1989}"/>
              </a:ext>
            </a:extLst>
          </p:cNvPr>
          <p:cNvSpPr txBox="1"/>
          <p:nvPr/>
        </p:nvSpPr>
        <p:spPr>
          <a:xfrm>
            <a:off x="2798685" y="3085923"/>
            <a:ext cx="683194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Tiết</a:t>
            </a:r>
            <a:r>
              <a:rPr kumimoji="0" lang="en-US" altLang="zh-CN"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 3: </a:t>
            </a: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Viết</a:t>
            </a:r>
            <a:endParaRPr kumimoji="0" lang="zh-CN" altLang="en-US"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endParaRPr>
          </a:p>
        </p:txBody>
      </p:sp>
      <p:pic>
        <p:nvPicPr>
          <p:cNvPr id="17" name="图片 16">
            <a:extLst>
              <a:ext uri="{FF2B5EF4-FFF2-40B4-BE49-F238E27FC236}">
                <a16:creationId xmlns:a16="http://schemas.microsoft.com/office/drawing/2014/main" id="{AB2F0782-BD5A-409A-9457-614CBBFB63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13468" y="3179063"/>
            <a:ext cx="1170434" cy="1170434"/>
          </a:xfrm>
          <a:prstGeom prst="rect">
            <a:avLst/>
          </a:prstGeom>
        </p:spPr>
      </p:pic>
      <p:pic>
        <p:nvPicPr>
          <p:cNvPr id="18" name="图片 17">
            <a:extLst>
              <a:ext uri="{FF2B5EF4-FFF2-40B4-BE49-F238E27FC236}">
                <a16:creationId xmlns:a16="http://schemas.microsoft.com/office/drawing/2014/main" id="{762CDE9D-0747-45D8-A7CA-344F7DA37F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32408" y="544071"/>
            <a:ext cx="1170434" cy="1170434"/>
          </a:xfrm>
          <a:prstGeom prst="rect">
            <a:avLst/>
          </a:prstGeom>
        </p:spPr>
      </p:pic>
    </p:spTree>
    <p:extLst>
      <p:ext uri="{BB962C8B-B14F-4D97-AF65-F5344CB8AC3E}">
        <p14:creationId xmlns:p14="http://schemas.microsoft.com/office/powerpoint/2010/main" val="27661671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2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 presetClass="entr" presetSubtype="2" fill="hold" nodeType="withEffect">
                                  <p:stCondLst>
                                    <p:cond delay="1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5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8" presetClass="emph" presetSubtype="0" repeatCount="2000" fill="hold" nodeType="withEffect">
                                  <p:stCondLst>
                                    <p:cond delay="0"/>
                                  </p:stCondLst>
                                  <p:childTnLst>
                                    <p:animRot by="21600000">
                                      <p:cBhvr>
                                        <p:cTn id="34" dur="2000" fill="hold"/>
                                        <p:tgtEl>
                                          <p:spTgt spid="16"/>
                                        </p:tgtEl>
                                        <p:attrNameLst>
                                          <p:attrName>r</p:attrName>
                                        </p:attrNameLst>
                                      </p:cBhvr>
                                    </p:animRot>
                                  </p:childTnLst>
                                </p:cTn>
                              </p:par>
                              <p:par>
                                <p:cTn id="35" presetID="8" presetClass="emph" presetSubtype="0" repeatCount="2000" fill="hold" nodeType="withEffect">
                                  <p:stCondLst>
                                    <p:cond delay="0"/>
                                  </p:stCondLst>
                                  <p:childTnLst>
                                    <p:animRot by="21600000">
                                      <p:cBhvr>
                                        <p:cTn id="36" dur="2000" fill="hold"/>
                                        <p:tgtEl>
                                          <p:spTgt spid="18"/>
                                        </p:tgtEl>
                                        <p:attrNameLst>
                                          <p:attrName>r</p:attrName>
                                        </p:attrNameLst>
                                      </p:cBhvr>
                                    </p:animRot>
                                  </p:childTnLst>
                                </p:cTn>
                              </p:par>
                              <p:par>
                                <p:cTn id="37" presetID="8" presetClass="emph" presetSubtype="0" repeatCount="2000" fill="hold" nodeType="withEffect">
                                  <p:stCondLst>
                                    <p:cond delay="0"/>
                                  </p:stCondLst>
                                  <p:childTnLst>
                                    <p:animRot by="21600000">
                                      <p:cBhvr>
                                        <p:cTn id="38" dur="2000" fill="hold"/>
                                        <p:tgtEl>
                                          <p:spTgt spid="17"/>
                                        </p:tgtEl>
                                        <p:attrNameLst>
                                          <p:attrName>r</p:attrName>
                                        </p:attrNameLst>
                                      </p:cBhvr>
                                    </p:animRot>
                                  </p:childTnLst>
                                </p:cTn>
                              </p:par>
                              <p:par>
                                <p:cTn id="39" presetID="47"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E1F88E-8AAF-447F-94AF-690C847F7622}"/>
              </a:ext>
            </a:extLst>
          </p:cNvPr>
          <p:cNvSpPr/>
          <p:nvPr/>
        </p:nvSpPr>
        <p:spPr>
          <a:xfrm>
            <a:off x="3947604" y="106532"/>
            <a:ext cx="4876800" cy="8256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trống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oogle Shape;1156;p45">
            <a:extLst>
              <a:ext uri="{FF2B5EF4-FFF2-40B4-BE49-F238E27FC236}">
                <a16:creationId xmlns:a16="http://schemas.microsoft.com/office/drawing/2014/main" id="{DEC24DFF-AD5E-4F9C-9AF7-5C23BD4BCE60}"/>
              </a:ext>
            </a:extLst>
          </p:cNvPr>
          <p:cNvGrpSpPr/>
          <p:nvPr/>
        </p:nvGrpSpPr>
        <p:grpSpPr>
          <a:xfrm>
            <a:off x="10647645" y="5906045"/>
            <a:ext cx="877924" cy="914396"/>
            <a:chOff x="4022111" y="879761"/>
            <a:chExt cx="1373687" cy="1426738"/>
          </a:xfrm>
        </p:grpSpPr>
        <p:sp>
          <p:nvSpPr>
            <p:cNvPr id="8" name="Google Shape;1157;p45">
              <a:extLst>
                <a:ext uri="{FF2B5EF4-FFF2-40B4-BE49-F238E27FC236}">
                  <a16:creationId xmlns:a16="http://schemas.microsoft.com/office/drawing/2014/main" id="{FC56F5C7-02CA-49E3-AB5B-78A6D4498A39}"/>
                </a:ext>
              </a:extLst>
            </p:cNvPr>
            <p:cNvSpPr/>
            <p:nvPr/>
          </p:nvSpPr>
          <p:spPr>
            <a:xfrm>
              <a:off x="4154389" y="1027899"/>
              <a:ext cx="1198123" cy="1190500"/>
            </a:xfrm>
            <a:custGeom>
              <a:avLst/>
              <a:gdLst/>
              <a:ahLst/>
              <a:cxnLst/>
              <a:rect l="l" t="t" r="r" b="b"/>
              <a:pathLst>
                <a:path w="18658" h="18540" extrusionOk="0">
                  <a:moveTo>
                    <a:pt x="7719" y="3321"/>
                  </a:moveTo>
                  <a:cubicBezTo>
                    <a:pt x="7793" y="3321"/>
                    <a:pt x="7881" y="3380"/>
                    <a:pt x="8042" y="3487"/>
                  </a:cubicBezTo>
                  <a:lnTo>
                    <a:pt x="10379" y="5150"/>
                  </a:lnTo>
                  <a:cubicBezTo>
                    <a:pt x="10537" y="5269"/>
                    <a:pt x="10696" y="5388"/>
                    <a:pt x="10854" y="5507"/>
                  </a:cubicBezTo>
                  <a:cubicBezTo>
                    <a:pt x="10973" y="5586"/>
                    <a:pt x="10973" y="5784"/>
                    <a:pt x="10894" y="5903"/>
                  </a:cubicBezTo>
                  <a:cubicBezTo>
                    <a:pt x="10022" y="7210"/>
                    <a:pt x="9151" y="8518"/>
                    <a:pt x="8279" y="9825"/>
                  </a:cubicBezTo>
                  <a:cubicBezTo>
                    <a:pt x="7883" y="10379"/>
                    <a:pt x="7527" y="11013"/>
                    <a:pt x="7131" y="11607"/>
                  </a:cubicBezTo>
                  <a:cubicBezTo>
                    <a:pt x="7051" y="11687"/>
                    <a:pt x="6972" y="11726"/>
                    <a:pt x="6893" y="11766"/>
                  </a:cubicBezTo>
                  <a:cubicBezTo>
                    <a:pt x="6893" y="11726"/>
                    <a:pt x="6893" y="11726"/>
                    <a:pt x="6893" y="11687"/>
                  </a:cubicBezTo>
                  <a:cubicBezTo>
                    <a:pt x="6853" y="11607"/>
                    <a:pt x="6853" y="11528"/>
                    <a:pt x="6893" y="11449"/>
                  </a:cubicBezTo>
                  <a:cubicBezTo>
                    <a:pt x="7051" y="11092"/>
                    <a:pt x="7249" y="10736"/>
                    <a:pt x="7447" y="10419"/>
                  </a:cubicBezTo>
                  <a:cubicBezTo>
                    <a:pt x="8319" y="9033"/>
                    <a:pt x="9230" y="7686"/>
                    <a:pt x="10141" y="6339"/>
                  </a:cubicBezTo>
                  <a:cubicBezTo>
                    <a:pt x="10260" y="6180"/>
                    <a:pt x="10339" y="5982"/>
                    <a:pt x="10458" y="5784"/>
                  </a:cubicBezTo>
                  <a:lnTo>
                    <a:pt x="7844" y="3804"/>
                  </a:lnTo>
                  <a:cubicBezTo>
                    <a:pt x="6259" y="5586"/>
                    <a:pt x="4912" y="7567"/>
                    <a:pt x="3486" y="9468"/>
                  </a:cubicBezTo>
                  <a:lnTo>
                    <a:pt x="5744" y="10974"/>
                  </a:lnTo>
                  <a:cubicBezTo>
                    <a:pt x="5982" y="11132"/>
                    <a:pt x="6259" y="11251"/>
                    <a:pt x="6457" y="11409"/>
                  </a:cubicBezTo>
                  <a:cubicBezTo>
                    <a:pt x="6576" y="11528"/>
                    <a:pt x="6774" y="11607"/>
                    <a:pt x="6774" y="11726"/>
                  </a:cubicBezTo>
                  <a:cubicBezTo>
                    <a:pt x="6774" y="11766"/>
                    <a:pt x="6774" y="11845"/>
                    <a:pt x="6734" y="11885"/>
                  </a:cubicBezTo>
                  <a:cubicBezTo>
                    <a:pt x="6694" y="11953"/>
                    <a:pt x="6639" y="11979"/>
                    <a:pt x="6580" y="11979"/>
                  </a:cubicBezTo>
                  <a:cubicBezTo>
                    <a:pt x="6466" y="11979"/>
                    <a:pt x="6337" y="11883"/>
                    <a:pt x="6259" y="11805"/>
                  </a:cubicBezTo>
                  <a:cubicBezTo>
                    <a:pt x="5546" y="11370"/>
                    <a:pt x="4833" y="10894"/>
                    <a:pt x="4120" y="10419"/>
                  </a:cubicBezTo>
                  <a:cubicBezTo>
                    <a:pt x="3803" y="10181"/>
                    <a:pt x="3447" y="9983"/>
                    <a:pt x="3130" y="9746"/>
                  </a:cubicBezTo>
                  <a:cubicBezTo>
                    <a:pt x="3051" y="9666"/>
                    <a:pt x="3011" y="9587"/>
                    <a:pt x="2971" y="9508"/>
                  </a:cubicBezTo>
                  <a:cubicBezTo>
                    <a:pt x="2932" y="9508"/>
                    <a:pt x="3051" y="9429"/>
                    <a:pt x="3090" y="9389"/>
                  </a:cubicBezTo>
                  <a:cubicBezTo>
                    <a:pt x="3169" y="9349"/>
                    <a:pt x="3209" y="9310"/>
                    <a:pt x="3249" y="9270"/>
                  </a:cubicBezTo>
                  <a:cubicBezTo>
                    <a:pt x="4477" y="7290"/>
                    <a:pt x="5863" y="5388"/>
                    <a:pt x="7408" y="3606"/>
                  </a:cubicBezTo>
                  <a:cubicBezTo>
                    <a:pt x="7561" y="3409"/>
                    <a:pt x="7629" y="3321"/>
                    <a:pt x="7719" y="3321"/>
                  </a:cubicBezTo>
                  <a:close/>
                  <a:moveTo>
                    <a:pt x="6655" y="1"/>
                  </a:moveTo>
                  <a:cubicBezTo>
                    <a:pt x="6497" y="239"/>
                    <a:pt x="6299" y="437"/>
                    <a:pt x="6140" y="635"/>
                  </a:cubicBezTo>
                  <a:cubicBezTo>
                    <a:pt x="5031" y="2259"/>
                    <a:pt x="3962" y="3883"/>
                    <a:pt x="2813" y="5507"/>
                  </a:cubicBezTo>
                  <a:cubicBezTo>
                    <a:pt x="1862" y="6893"/>
                    <a:pt x="951" y="8240"/>
                    <a:pt x="0" y="9627"/>
                  </a:cubicBezTo>
                  <a:cubicBezTo>
                    <a:pt x="4160" y="12281"/>
                    <a:pt x="8161" y="15291"/>
                    <a:pt x="11924" y="18539"/>
                  </a:cubicBezTo>
                  <a:cubicBezTo>
                    <a:pt x="12478" y="17826"/>
                    <a:pt x="13112" y="17113"/>
                    <a:pt x="13627" y="16361"/>
                  </a:cubicBezTo>
                  <a:cubicBezTo>
                    <a:pt x="14697" y="14935"/>
                    <a:pt x="15687" y="13469"/>
                    <a:pt x="16677" y="12003"/>
                  </a:cubicBezTo>
                  <a:cubicBezTo>
                    <a:pt x="17390" y="11013"/>
                    <a:pt x="18024" y="9944"/>
                    <a:pt x="18658" y="9033"/>
                  </a:cubicBezTo>
                  <a:cubicBezTo>
                    <a:pt x="18024" y="8597"/>
                    <a:pt x="17390" y="8201"/>
                    <a:pt x="16836" y="7725"/>
                  </a:cubicBezTo>
                  <a:cubicBezTo>
                    <a:pt x="14697" y="5943"/>
                    <a:pt x="12557" y="4160"/>
                    <a:pt x="10260" y="2576"/>
                  </a:cubicBezTo>
                  <a:lnTo>
                    <a:pt x="8319" y="1189"/>
                  </a:lnTo>
                  <a:cubicBezTo>
                    <a:pt x="8002" y="991"/>
                    <a:pt x="7685" y="833"/>
                    <a:pt x="7408" y="595"/>
                  </a:cubicBezTo>
                  <a:cubicBezTo>
                    <a:pt x="7131" y="397"/>
                    <a:pt x="6933" y="199"/>
                    <a:pt x="6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HP001 4 hàng" panose="020B0603050302020204" pitchFamily="34" charset="0"/>
              </a:endParaRPr>
            </a:p>
          </p:txBody>
        </p:sp>
        <p:sp>
          <p:nvSpPr>
            <p:cNvPr id="9" name="Google Shape;1158;p45">
              <a:extLst>
                <a:ext uri="{FF2B5EF4-FFF2-40B4-BE49-F238E27FC236}">
                  <a16:creationId xmlns:a16="http://schemas.microsoft.com/office/drawing/2014/main" id="{DF6E3134-F611-4744-B231-EF2983728BAF}"/>
                </a:ext>
              </a:extLst>
            </p:cNvPr>
            <p:cNvSpPr/>
            <p:nvPr/>
          </p:nvSpPr>
          <p:spPr>
            <a:xfrm>
              <a:off x="4022111" y="879761"/>
              <a:ext cx="1373687" cy="1426738"/>
            </a:xfrm>
            <a:custGeom>
              <a:avLst/>
              <a:gdLst/>
              <a:ahLst/>
              <a:cxnLst/>
              <a:rect l="l" t="t" r="r" b="b"/>
              <a:pathLst>
                <a:path w="21392" h="22219" extrusionOk="0">
                  <a:moveTo>
                    <a:pt x="5705" y="763"/>
                  </a:moveTo>
                  <a:cubicBezTo>
                    <a:pt x="6457" y="1278"/>
                    <a:pt x="7250" y="1833"/>
                    <a:pt x="8002" y="2347"/>
                  </a:cubicBezTo>
                  <a:lnTo>
                    <a:pt x="2417" y="10587"/>
                  </a:lnTo>
                  <a:cubicBezTo>
                    <a:pt x="2457" y="10112"/>
                    <a:pt x="5150" y="1476"/>
                    <a:pt x="5705" y="763"/>
                  </a:cubicBezTo>
                  <a:close/>
                  <a:moveTo>
                    <a:pt x="2615" y="525"/>
                  </a:moveTo>
                  <a:lnTo>
                    <a:pt x="3090" y="961"/>
                  </a:lnTo>
                  <a:cubicBezTo>
                    <a:pt x="3566" y="1357"/>
                    <a:pt x="4001" y="1753"/>
                    <a:pt x="4437" y="2110"/>
                  </a:cubicBezTo>
                  <a:cubicBezTo>
                    <a:pt x="4556" y="2189"/>
                    <a:pt x="4596" y="2308"/>
                    <a:pt x="4556" y="2427"/>
                  </a:cubicBezTo>
                  <a:cubicBezTo>
                    <a:pt x="3724" y="5041"/>
                    <a:pt x="2892" y="7695"/>
                    <a:pt x="2060" y="10349"/>
                  </a:cubicBezTo>
                  <a:cubicBezTo>
                    <a:pt x="1981" y="10666"/>
                    <a:pt x="1902" y="10983"/>
                    <a:pt x="1823" y="11300"/>
                  </a:cubicBezTo>
                  <a:lnTo>
                    <a:pt x="1743" y="11260"/>
                  </a:lnTo>
                  <a:cubicBezTo>
                    <a:pt x="2060" y="7695"/>
                    <a:pt x="2338" y="4170"/>
                    <a:pt x="2615" y="525"/>
                  </a:cubicBezTo>
                  <a:close/>
                  <a:moveTo>
                    <a:pt x="2060" y="1872"/>
                  </a:moveTo>
                  <a:cubicBezTo>
                    <a:pt x="1981" y="3259"/>
                    <a:pt x="1862" y="4605"/>
                    <a:pt x="1783" y="5952"/>
                  </a:cubicBezTo>
                  <a:cubicBezTo>
                    <a:pt x="1664" y="7656"/>
                    <a:pt x="1506" y="9359"/>
                    <a:pt x="1427" y="11023"/>
                  </a:cubicBezTo>
                  <a:cubicBezTo>
                    <a:pt x="1427" y="11260"/>
                    <a:pt x="1427" y="11498"/>
                    <a:pt x="1466" y="11696"/>
                  </a:cubicBezTo>
                  <a:cubicBezTo>
                    <a:pt x="1354" y="11752"/>
                    <a:pt x="1242" y="11778"/>
                    <a:pt x="1133" y="11778"/>
                  </a:cubicBezTo>
                  <a:cubicBezTo>
                    <a:pt x="935" y="11778"/>
                    <a:pt x="748" y="11691"/>
                    <a:pt x="595" y="11538"/>
                  </a:cubicBezTo>
                  <a:cubicBezTo>
                    <a:pt x="516" y="11458"/>
                    <a:pt x="516" y="11379"/>
                    <a:pt x="516" y="11300"/>
                  </a:cubicBezTo>
                  <a:cubicBezTo>
                    <a:pt x="753" y="9240"/>
                    <a:pt x="991" y="7141"/>
                    <a:pt x="1268" y="5081"/>
                  </a:cubicBezTo>
                  <a:cubicBezTo>
                    <a:pt x="1387" y="4011"/>
                    <a:pt x="1545" y="2981"/>
                    <a:pt x="1704" y="1912"/>
                  </a:cubicBezTo>
                  <a:lnTo>
                    <a:pt x="2060" y="1872"/>
                  </a:lnTo>
                  <a:close/>
                  <a:moveTo>
                    <a:pt x="8715" y="2347"/>
                  </a:moveTo>
                  <a:cubicBezTo>
                    <a:pt x="8953" y="2546"/>
                    <a:pt x="9191" y="2744"/>
                    <a:pt x="9468" y="2942"/>
                  </a:cubicBezTo>
                  <a:cubicBezTo>
                    <a:pt x="9706" y="3100"/>
                    <a:pt x="10062" y="3338"/>
                    <a:pt x="10379" y="3536"/>
                  </a:cubicBezTo>
                  <a:lnTo>
                    <a:pt x="12320" y="4883"/>
                  </a:lnTo>
                  <a:cubicBezTo>
                    <a:pt x="14578" y="6467"/>
                    <a:pt x="16757" y="8250"/>
                    <a:pt x="18896" y="10072"/>
                  </a:cubicBezTo>
                  <a:cubicBezTo>
                    <a:pt x="19450" y="10508"/>
                    <a:pt x="20084" y="10904"/>
                    <a:pt x="20718" y="11340"/>
                  </a:cubicBezTo>
                  <a:cubicBezTo>
                    <a:pt x="20084" y="12290"/>
                    <a:pt x="19450" y="13281"/>
                    <a:pt x="18737" y="14310"/>
                  </a:cubicBezTo>
                  <a:cubicBezTo>
                    <a:pt x="17747" y="15776"/>
                    <a:pt x="16757" y="17242"/>
                    <a:pt x="15687" y="18707"/>
                  </a:cubicBezTo>
                  <a:cubicBezTo>
                    <a:pt x="15172" y="19460"/>
                    <a:pt x="14538" y="20133"/>
                    <a:pt x="13984" y="20846"/>
                  </a:cubicBezTo>
                  <a:cubicBezTo>
                    <a:pt x="10221" y="17598"/>
                    <a:pt x="6220" y="14627"/>
                    <a:pt x="2060" y="11934"/>
                  </a:cubicBezTo>
                  <a:cubicBezTo>
                    <a:pt x="3011" y="10547"/>
                    <a:pt x="3922" y="9200"/>
                    <a:pt x="4873" y="7814"/>
                  </a:cubicBezTo>
                  <a:cubicBezTo>
                    <a:pt x="5982" y="6229"/>
                    <a:pt x="7091" y="4566"/>
                    <a:pt x="8200" y="2981"/>
                  </a:cubicBezTo>
                  <a:cubicBezTo>
                    <a:pt x="8359" y="2744"/>
                    <a:pt x="8557" y="2546"/>
                    <a:pt x="8715" y="2347"/>
                  </a:cubicBezTo>
                  <a:close/>
                  <a:moveTo>
                    <a:pt x="2501" y="0"/>
                  </a:moveTo>
                  <a:cubicBezTo>
                    <a:pt x="2473" y="0"/>
                    <a:pt x="2445" y="3"/>
                    <a:pt x="2417" y="10"/>
                  </a:cubicBezTo>
                  <a:cubicBezTo>
                    <a:pt x="2298" y="50"/>
                    <a:pt x="2219" y="248"/>
                    <a:pt x="2219" y="367"/>
                  </a:cubicBezTo>
                  <a:cubicBezTo>
                    <a:pt x="2140" y="723"/>
                    <a:pt x="2100" y="1040"/>
                    <a:pt x="2060" y="1436"/>
                  </a:cubicBezTo>
                  <a:cubicBezTo>
                    <a:pt x="1961" y="1456"/>
                    <a:pt x="1872" y="1466"/>
                    <a:pt x="1788" y="1466"/>
                  </a:cubicBezTo>
                  <a:cubicBezTo>
                    <a:pt x="1704" y="1466"/>
                    <a:pt x="1625" y="1456"/>
                    <a:pt x="1545" y="1436"/>
                  </a:cubicBezTo>
                  <a:cubicBezTo>
                    <a:pt x="1465" y="1413"/>
                    <a:pt x="1401" y="1400"/>
                    <a:pt x="1350" y="1400"/>
                  </a:cubicBezTo>
                  <a:cubicBezTo>
                    <a:pt x="1225" y="1400"/>
                    <a:pt x="1177" y="1477"/>
                    <a:pt x="1149" y="1674"/>
                  </a:cubicBezTo>
                  <a:cubicBezTo>
                    <a:pt x="1110" y="2625"/>
                    <a:pt x="1030" y="3575"/>
                    <a:pt x="872" y="4487"/>
                  </a:cubicBezTo>
                  <a:cubicBezTo>
                    <a:pt x="634" y="5992"/>
                    <a:pt x="516" y="7457"/>
                    <a:pt x="357" y="8963"/>
                  </a:cubicBezTo>
                  <a:cubicBezTo>
                    <a:pt x="238" y="9795"/>
                    <a:pt x="199" y="10666"/>
                    <a:pt x="40" y="11538"/>
                  </a:cubicBezTo>
                  <a:cubicBezTo>
                    <a:pt x="1" y="11815"/>
                    <a:pt x="80" y="12092"/>
                    <a:pt x="278" y="12290"/>
                  </a:cubicBezTo>
                  <a:cubicBezTo>
                    <a:pt x="357" y="12369"/>
                    <a:pt x="436" y="12488"/>
                    <a:pt x="555" y="12567"/>
                  </a:cubicBezTo>
                  <a:cubicBezTo>
                    <a:pt x="1981" y="13716"/>
                    <a:pt x="3368" y="14905"/>
                    <a:pt x="4794" y="16014"/>
                  </a:cubicBezTo>
                  <a:cubicBezTo>
                    <a:pt x="6457" y="17361"/>
                    <a:pt x="8121" y="18668"/>
                    <a:pt x="9745" y="19935"/>
                  </a:cubicBezTo>
                  <a:cubicBezTo>
                    <a:pt x="10696" y="20648"/>
                    <a:pt x="11647" y="21322"/>
                    <a:pt x="12558" y="21995"/>
                  </a:cubicBezTo>
                  <a:cubicBezTo>
                    <a:pt x="12710" y="22148"/>
                    <a:pt x="12895" y="22219"/>
                    <a:pt x="13092" y="22219"/>
                  </a:cubicBezTo>
                  <a:cubicBezTo>
                    <a:pt x="13202" y="22219"/>
                    <a:pt x="13315" y="22196"/>
                    <a:pt x="13429" y="22154"/>
                  </a:cubicBezTo>
                  <a:cubicBezTo>
                    <a:pt x="13667" y="22035"/>
                    <a:pt x="13904" y="21876"/>
                    <a:pt x="14142" y="21718"/>
                  </a:cubicBezTo>
                  <a:cubicBezTo>
                    <a:pt x="14340" y="21560"/>
                    <a:pt x="14380" y="21282"/>
                    <a:pt x="14301" y="21084"/>
                  </a:cubicBezTo>
                  <a:cubicBezTo>
                    <a:pt x="14301" y="20965"/>
                    <a:pt x="14301" y="20886"/>
                    <a:pt x="14380" y="20807"/>
                  </a:cubicBezTo>
                  <a:cubicBezTo>
                    <a:pt x="14895" y="20292"/>
                    <a:pt x="15410" y="19777"/>
                    <a:pt x="15885" y="19183"/>
                  </a:cubicBezTo>
                  <a:cubicBezTo>
                    <a:pt x="16479" y="18430"/>
                    <a:pt x="17034" y="17598"/>
                    <a:pt x="17588" y="16766"/>
                  </a:cubicBezTo>
                  <a:cubicBezTo>
                    <a:pt x="18816" y="14944"/>
                    <a:pt x="20044" y="13122"/>
                    <a:pt x="21312" y="11260"/>
                  </a:cubicBezTo>
                  <a:cubicBezTo>
                    <a:pt x="21312" y="11260"/>
                    <a:pt x="21352" y="11221"/>
                    <a:pt x="21352" y="11181"/>
                  </a:cubicBezTo>
                  <a:cubicBezTo>
                    <a:pt x="21391" y="11062"/>
                    <a:pt x="21272" y="10904"/>
                    <a:pt x="21114" y="10904"/>
                  </a:cubicBezTo>
                  <a:lnTo>
                    <a:pt x="20955" y="10904"/>
                  </a:lnTo>
                  <a:cubicBezTo>
                    <a:pt x="20401" y="10547"/>
                    <a:pt x="19807" y="10191"/>
                    <a:pt x="19292" y="9755"/>
                  </a:cubicBezTo>
                  <a:cubicBezTo>
                    <a:pt x="17905" y="8646"/>
                    <a:pt x="16519" y="7537"/>
                    <a:pt x="15132" y="6388"/>
                  </a:cubicBezTo>
                  <a:cubicBezTo>
                    <a:pt x="14103" y="5596"/>
                    <a:pt x="13073" y="4803"/>
                    <a:pt x="12003" y="4051"/>
                  </a:cubicBezTo>
                  <a:cubicBezTo>
                    <a:pt x="10934" y="3298"/>
                    <a:pt x="9983" y="2664"/>
                    <a:pt x="8993" y="1991"/>
                  </a:cubicBezTo>
                  <a:cubicBezTo>
                    <a:pt x="8903" y="1902"/>
                    <a:pt x="8790" y="1861"/>
                    <a:pt x="8681" y="1861"/>
                  </a:cubicBezTo>
                  <a:cubicBezTo>
                    <a:pt x="8549" y="1861"/>
                    <a:pt x="8424" y="1922"/>
                    <a:pt x="8359" y="2031"/>
                  </a:cubicBezTo>
                  <a:cubicBezTo>
                    <a:pt x="8002" y="1793"/>
                    <a:pt x="7685" y="1595"/>
                    <a:pt x="7368" y="1397"/>
                  </a:cubicBezTo>
                  <a:cubicBezTo>
                    <a:pt x="6893" y="1080"/>
                    <a:pt x="6457" y="723"/>
                    <a:pt x="5942" y="446"/>
                  </a:cubicBezTo>
                  <a:cubicBezTo>
                    <a:pt x="5794" y="357"/>
                    <a:pt x="5679" y="312"/>
                    <a:pt x="5582" y="312"/>
                  </a:cubicBezTo>
                  <a:cubicBezTo>
                    <a:pt x="5422" y="312"/>
                    <a:pt x="5314" y="436"/>
                    <a:pt x="5190" y="684"/>
                  </a:cubicBezTo>
                  <a:cubicBezTo>
                    <a:pt x="5031" y="1119"/>
                    <a:pt x="4912" y="1397"/>
                    <a:pt x="4754" y="1753"/>
                  </a:cubicBezTo>
                  <a:lnTo>
                    <a:pt x="4596" y="1634"/>
                  </a:lnTo>
                  <a:cubicBezTo>
                    <a:pt x="4001" y="1159"/>
                    <a:pt x="3447" y="644"/>
                    <a:pt x="2853" y="169"/>
                  </a:cubicBezTo>
                  <a:cubicBezTo>
                    <a:pt x="2755" y="71"/>
                    <a:pt x="2630" y="0"/>
                    <a:pt x="25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HP001 4 hàng" panose="020B0603050302020204" pitchFamily="34" charset="0"/>
              </a:endParaRPr>
            </a:p>
          </p:txBody>
        </p:sp>
        <p:sp>
          <p:nvSpPr>
            <p:cNvPr id="10" name="Google Shape;1159;p45">
              <a:extLst>
                <a:ext uri="{FF2B5EF4-FFF2-40B4-BE49-F238E27FC236}">
                  <a16:creationId xmlns:a16="http://schemas.microsoft.com/office/drawing/2014/main" id="{5F13FD11-3D51-4B8C-B812-84F8D11A6136}"/>
                </a:ext>
              </a:extLst>
            </p:cNvPr>
            <p:cNvSpPr/>
            <p:nvPr/>
          </p:nvSpPr>
          <p:spPr>
            <a:xfrm>
              <a:off x="4342597" y="1241148"/>
              <a:ext cx="521554" cy="556851"/>
            </a:xfrm>
            <a:custGeom>
              <a:avLst/>
              <a:gdLst/>
              <a:ahLst/>
              <a:cxnLst/>
              <a:rect l="l" t="t" r="r" b="b"/>
              <a:pathLst>
                <a:path w="8122" h="8672" extrusionOk="0">
                  <a:moveTo>
                    <a:pt x="4788" y="0"/>
                  </a:moveTo>
                  <a:cubicBezTo>
                    <a:pt x="4698" y="0"/>
                    <a:pt x="4630" y="88"/>
                    <a:pt x="4477" y="285"/>
                  </a:cubicBezTo>
                  <a:cubicBezTo>
                    <a:pt x="2972" y="2067"/>
                    <a:pt x="1585" y="3969"/>
                    <a:pt x="318" y="5949"/>
                  </a:cubicBezTo>
                  <a:cubicBezTo>
                    <a:pt x="278" y="5989"/>
                    <a:pt x="238" y="6028"/>
                    <a:pt x="199" y="6068"/>
                  </a:cubicBezTo>
                  <a:cubicBezTo>
                    <a:pt x="120" y="6108"/>
                    <a:pt x="1" y="6187"/>
                    <a:pt x="1" y="6226"/>
                  </a:cubicBezTo>
                  <a:cubicBezTo>
                    <a:pt x="40" y="6306"/>
                    <a:pt x="80" y="6385"/>
                    <a:pt x="159" y="6425"/>
                  </a:cubicBezTo>
                  <a:cubicBezTo>
                    <a:pt x="476" y="6662"/>
                    <a:pt x="833" y="6900"/>
                    <a:pt x="1149" y="7138"/>
                  </a:cubicBezTo>
                  <a:cubicBezTo>
                    <a:pt x="1862" y="7613"/>
                    <a:pt x="2575" y="8049"/>
                    <a:pt x="3289" y="8524"/>
                  </a:cubicBezTo>
                  <a:cubicBezTo>
                    <a:pt x="3370" y="8579"/>
                    <a:pt x="3490" y="8671"/>
                    <a:pt x="3609" y="8671"/>
                  </a:cubicBezTo>
                  <a:cubicBezTo>
                    <a:pt x="3662" y="8671"/>
                    <a:pt x="3715" y="8652"/>
                    <a:pt x="3764" y="8603"/>
                  </a:cubicBezTo>
                  <a:cubicBezTo>
                    <a:pt x="3784" y="8623"/>
                    <a:pt x="3803" y="8633"/>
                    <a:pt x="3823" y="8633"/>
                  </a:cubicBezTo>
                  <a:cubicBezTo>
                    <a:pt x="3843" y="8633"/>
                    <a:pt x="3863" y="8623"/>
                    <a:pt x="3883" y="8603"/>
                  </a:cubicBezTo>
                  <a:lnTo>
                    <a:pt x="3962" y="8603"/>
                  </a:lnTo>
                  <a:cubicBezTo>
                    <a:pt x="4041" y="8524"/>
                    <a:pt x="4120" y="8445"/>
                    <a:pt x="4200" y="8326"/>
                  </a:cubicBezTo>
                  <a:lnTo>
                    <a:pt x="4239" y="8286"/>
                  </a:lnTo>
                  <a:cubicBezTo>
                    <a:pt x="4635" y="7692"/>
                    <a:pt x="4992" y="7098"/>
                    <a:pt x="5388" y="6504"/>
                  </a:cubicBezTo>
                  <a:cubicBezTo>
                    <a:pt x="6259" y="5197"/>
                    <a:pt x="7131" y="3889"/>
                    <a:pt x="8002" y="2582"/>
                  </a:cubicBezTo>
                  <a:cubicBezTo>
                    <a:pt x="8121" y="2463"/>
                    <a:pt x="8082" y="2265"/>
                    <a:pt x="7923" y="2186"/>
                  </a:cubicBezTo>
                  <a:cubicBezTo>
                    <a:pt x="7765" y="2067"/>
                    <a:pt x="7606" y="1948"/>
                    <a:pt x="7487" y="1829"/>
                  </a:cubicBezTo>
                  <a:lnTo>
                    <a:pt x="5111" y="166"/>
                  </a:lnTo>
                  <a:cubicBezTo>
                    <a:pt x="4950" y="59"/>
                    <a:pt x="4862" y="0"/>
                    <a:pt x="47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HP001 4 hàng" panose="020B0603050302020204" pitchFamily="34" charset="0"/>
              </a:endParaRPr>
            </a:p>
          </p:txBody>
        </p:sp>
      </p:grpSp>
      <p:sp>
        <p:nvSpPr>
          <p:cNvPr id="19" name="TextBox 18">
            <a:extLst>
              <a:ext uri="{FF2B5EF4-FFF2-40B4-BE49-F238E27FC236}">
                <a16:creationId xmlns:a16="http://schemas.microsoft.com/office/drawing/2014/main" id="{84CA87CD-DC60-43FC-B4A3-35D4D22319F0}"/>
              </a:ext>
            </a:extLst>
          </p:cNvPr>
          <p:cNvSpPr txBox="1"/>
          <p:nvPr/>
        </p:nvSpPr>
        <p:spPr>
          <a:xfrm>
            <a:off x="3463980" y="1207999"/>
            <a:ext cx="4117550" cy="2677656"/>
          </a:xfrm>
          <a:prstGeom prst="rect">
            <a:avLst/>
          </a:prstGeom>
          <a:noFill/>
        </p:spPr>
        <p:txBody>
          <a:bodyPr wrap="square" rtlCol="0">
            <a:spAutoFit/>
          </a:bodyPr>
          <a:lstStyle/>
          <a:p>
            <a:pPr algn="just">
              <a:lnSpc>
                <a:spcPct val="150000"/>
              </a:lnSpc>
            </a:pPr>
            <a:r>
              <a:rPr lang="en-US" sz="2800" b="1" dirty="0" err="1">
                <a:latin typeface="HP001 4 hàng" panose="020B0603050302020204" pitchFamily="34" charset="0"/>
              </a:rPr>
              <a:t>Buồn</a:t>
            </a:r>
            <a:r>
              <a:rPr lang="en-US" sz="2800" b="1" dirty="0">
                <a:latin typeface="HP001 4 hàng" panose="020B0603050302020204" pitchFamily="34" charset="0"/>
              </a:rPr>
              <a:t> </a:t>
            </a:r>
            <a:r>
              <a:rPr lang="en-US" sz="2800" b="1" dirty="0" err="1">
                <a:latin typeface="HP001 4 hàng" panose="020B0603050302020204" pitchFamily="34" charset="0"/>
              </a:rPr>
              <a:t>không</a:t>
            </a:r>
            <a:r>
              <a:rPr lang="en-US" sz="2800" b="1" dirty="0">
                <a:latin typeface="HP001 4 hàng" panose="020B0603050302020204" pitchFamily="34" charset="0"/>
              </a:rPr>
              <a:t> </a:t>
            </a:r>
            <a:r>
              <a:rPr lang="en-US" sz="2800" b="1" dirty="0" err="1">
                <a:latin typeface="HP001 4 hàng" panose="020B0603050302020204" pitchFamily="34" charset="0"/>
              </a:rPr>
              <a:t>hả</a:t>
            </a:r>
            <a:r>
              <a:rPr lang="en-US" sz="2800" b="1" dirty="0">
                <a:latin typeface="HP001 4 hàng" panose="020B0603050302020204" pitchFamily="34" charset="0"/>
              </a:rPr>
              <a:t> </a:t>
            </a:r>
            <a:r>
              <a:rPr lang="en-US" sz="2800" b="1" dirty="0" err="1">
                <a:latin typeface="HP001 4 hàng" panose="020B0603050302020204" pitchFamily="34" charset="0"/>
              </a:rPr>
              <a:t>trống</a:t>
            </a:r>
            <a:endParaRPr lang="en-US" sz="2800" b="1" dirty="0">
              <a:latin typeface="HP001 4 hàng" panose="020B0603050302020204" pitchFamily="34" charset="0"/>
            </a:endParaRPr>
          </a:p>
          <a:p>
            <a:pPr algn="just">
              <a:lnSpc>
                <a:spcPct val="150000"/>
              </a:lnSpc>
            </a:pPr>
            <a:r>
              <a:rPr lang="en-US" sz="2800" b="1" dirty="0" err="1">
                <a:latin typeface="HP001 4 hàng" panose="020B0603050302020204" pitchFamily="34" charset="0"/>
              </a:rPr>
              <a:t>Trong</a:t>
            </a:r>
            <a:r>
              <a:rPr lang="en-US" sz="2800" b="1" dirty="0">
                <a:latin typeface="HP001 4 hàng" panose="020B0603050302020204" pitchFamily="34" charset="0"/>
              </a:rPr>
              <a:t> </a:t>
            </a:r>
            <a:r>
              <a:rPr lang="en-US" sz="2800" b="1" dirty="0" err="1">
                <a:latin typeface="HP001 4 hàng" panose="020B0603050302020204" pitchFamily="34" charset="0"/>
              </a:rPr>
              <a:t>những</a:t>
            </a:r>
            <a:r>
              <a:rPr lang="en-US" sz="2800" b="1" dirty="0">
                <a:latin typeface="HP001 4 hàng" panose="020B0603050302020204" pitchFamily="34" charset="0"/>
              </a:rPr>
              <a:t> </a:t>
            </a:r>
            <a:r>
              <a:rPr lang="en-US" sz="2800" b="1" dirty="0" err="1">
                <a:latin typeface="HP001 4 hàng" panose="020B0603050302020204" pitchFamily="34" charset="0"/>
              </a:rPr>
              <a:t>ngày</a:t>
            </a:r>
            <a:r>
              <a:rPr lang="en-US" sz="2800" b="1" dirty="0">
                <a:latin typeface="HP001 4 hàng" panose="020B0603050302020204" pitchFamily="34" charset="0"/>
              </a:rPr>
              <a:t> </a:t>
            </a:r>
            <a:r>
              <a:rPr lang="en-US" sz="2800" b="1" dirty="0" err="1">
                <a:latin typeface="HP001 4 hàng" panose="020B0603050302020204" pitchFamily="34" charset="0"/>
              </a:rPr>
              <a:t>hè</a:t>
            </a:r>
            <a:endParaRPr lang="en-US" sz="2800" b="1" dirty="0">
              <a:latin typeface="HP001 4 hàng" panose="020B0603050302020204" pitchFamily="34" charset="0"/>
            </a:endParaRPr>
          </a:p>
          <a:p>
            <a:pPr algn="just">
              <a:lnSpc>
                <a:spcPct val="150000"/>
              </a:lnSpc>
            </a:pPr>
            <a:r>
              <a:rPr lang="en-US" sz="2800" b="1" dirty="0" err="1">
                <a:latin typeface="HP001 4 hàng" panose="020B0603050302020204" pitchFamily="34" charset="0"/>
              </a:rPr>
              <a:t>Bọn</a:t>
            </a:r>
            <a:r>
              <a:rPr lang="en-US" sz="2800" b="1" dirty="0">
                <a:latin typeface="HP001 4 hàng" panose="020B0603050302020204" pitchFamily="34" charset="0"/>
              </a:rPr>
              <a:t> </a:t>
            </a:r>
            <a:r>
              <a:rPr lang="en-US" sz="2800" b="1" dirty="0" err="1">
                <a:latin typeface="HP001 4 hàng" panose="020B0603050302020204" pitchFamily="34" charset="0"/>
              </a:rPr>
              <a:t>mình</a:t>
            </a:r>
            <a:r>
              <a:rPr lang="en-US" sz="2800" b="1" dirty="0">
                <a:latin typeface="HP001 4 hàng" panose="020B0603050302020204" pitchFamily="34" charset="0"/>
              </a:rPr>
              <a:t> </a:t>
            </a:r>
            <a:r>
              <a:rPr lang="en-US" sz="2800" b="1" dirty="0" err="1">
                <a:latin typeface="HP001 4 hàng" panose="020B0603050302020204" pitchFamily="34" charset="0"/>
              </a:rPr>
              <a:t>đi</a:t>
            </a:r>
            <a:r>
              <a:rPr lang="en-US" sz="2800" b="1" dirty="0">
                <a:latin typeface="HP001 4 hàng" panose="020B0603050302020204" pitchFamily="34" charset="0"/>
              </a:rPr>
              <a:t> </a:t>
            </a:r>
            <a:r>
              <a:rPr lang="en-US" sz="2800" b="1" dirty="0" err="1">
                <a:latin typeface="HP001 4 hàng" panose="020B0603050302020204" pitchFamily="34" charset="0"/>
              </a:rPr>
              <a:t>vắng</a:t>
            </a:r>
            <a:endParaRPr lang="en-US" sz="2800" b="1" dirty="0">
              <a:latin typeface="HP001 4 hàng" panose="020B0603050302020204" pitchFamily="34" charset="0"/>
            </a:endParaRPr>
          </a:p>
          <a:p>
            <a:pPr algn="just">
              <a:lnSpc>
                <a:spcPct val="150000"/>
              </a:lnSpc>
            </a:pPr>
            <a:r>
              <a:rPr lang="en-US" sz="2800" b="1" dirty="0" err="1">
                <a:latin typeface="HP001 4 hàng" panose="020B0603050302020204" pitchFamily="34" charset="0"/>
              </a:rPr>
              <a:t>Chỉ</a:t>
            </a:r>
            <a:r>
              <a:rPr lang="en-US" sz="2800" b="1" dirty="0">
                <a:latin typeface="HP001 4 hàng" panose="020B0603050302020204" pitchFamily="34" charset="0"/>
              </a:rPr>
              <a:t> </a:t>
            </a:r>
            <a:r>
              <a:rPr lang="en-US" sz="2800" b="1" dirty="0" err="1">
                <a:latin typeface="HP001 4 hàng" panose="020B0603050302020204" pitchFamily="34" charset="0"/>
              </a:rPr>
              <a:t>còn</a:t>
            </a:r>
            <a:r>
              <a:rPr lang="en-US" sz="2800" b="1" dirty="0">
                <a:latin typeface="HP001 4 hàng" panose="020B0603050302020204" pitchFamily="34" charset="0"/>
              </a:rPr>
              <a:t> </a:t>
            </a:r>
            <a:r>
              <a:rPr lang="en-US" sz="2800" b="1" dirty="0" err="1">
                <a:latin typeface="HP001 4 hàng" panose="020B0603050302020204" pitchFamily="34" charset="0"/>
              </a:rPr>
              <a:t>tiếng</a:t>
            </a:r>
            <a:r>
              <a:rPr lang="en-US" sz="2800" b="1" dirty="0">
                <a:latin typeface="HP001 4 hàng" panose="020B0603050302020204" pitchFamily="34" charset="0"/>
              </a:rPr>
              <a:t> </a:t>
            </a:r>
            <a:r>
              <a:rPr lang="en-US" sz="2800" b="1" dirty="0" err="1">
                <a:latin typeface="HP001 4 hàng" panose="020B0603050302020204" pitchFamily="34" charset="0"/>
              </a:rPr>
              <a:t>ve</a:t>
            </a:r>
            <a:r>
              <a:rPr lang="en-US" sz="2800" b="1" dirty="0">
                <a:latin typeface="HP001 4 hàng" panose="020B0603050302020204" pitchFamily="34" charset="0"/>
              </a:rPr>
              <a:t>?</a:t>
            </a:r>
            <a:endParaRPr lang="vi-VN" sz="2800" b="1" dirty="0">
              <a:latin typeface="HP001 4 hàng" panose="020B0603050302020204" pitchFamily="34" charset="0"/>
            </a:endParaRPr>
          </a:p>
        </p:txBody>
      </p:sp>
      <p:sp>
        <p:nvSpPr>
          <p:cNvPr id="20" name="TextBox 19">
            <a:extLst>
              <a:ext uri="{FF2B5EF4-FFF2-40B4-BE49-F238E27FC236}">
                <a16:creationId xmlns:a16="http://schemas.microsoft.com/office/drawing/2014/main" id="{D62FBAB3-8713-49B2-8B92-08B1BF6626B1}"/>
              </a:ext>
            </a:extLst>
          </p:cNvPr>
          <p:cNvSpPr txBox="1"/>
          <p:nvPr/>
        </p:nvSpPr>
        <p:spPr>
          <a:xfrm>
            <a:off x="7581530" y="1258083"/>
            <a:ext cx="4758431" cy="1384995"/>
          </a:xfrm>
          <a:prstGeom prst="rect">
            <a:avLst/>
          </a:prstGeom>
          <a:noFill/>
        </p:spPr>
        <p:txBody>
          <a:bodyPr wrap="square" rtlCol="0">
            <a:spAutoFit/>
          </a:bodyPr>
          <a:lstStyle/>
          <a:p>
            <a:pPr algn="just">
              <a:lnSpc>
                <a:spcPct val="150000"/>
              </a:lnSpc>
            </a:pPr>
            <a:r>
              <a:rPr lang="en-US" sz="2800" b="1" dirty="0" err="1">
                <a:latin typeface="HP001 4 hàng" panose="020B0603050302020204" pitchFamily="34" charset="0"/>
              </a:rPr>
              <a:t>Kìa</a:t>
            </a:r>
            <a:r>
              <a:rPr lang="en-US" sz="2800" b="1" dirty="0">
                <a:latin typeface="HP001 4 hàng" panose="020B0603050302020204" pitchFamily="34" charset="0"/>
              </a:rPr>
              <a:t> </a:t>
            </a:r>
            <a:r>
              <a:rPr lang="en-US" sz="2800" b="1" dirty="0" err="1">
                <a:latin typeface="HP001 4 hàng" panose="020B0603050302020204" pitchFamily="34" charset="0"/>
              </a:rPr>
              <a:t>trống</a:t>
            </a:r>
            <a:r>
              <a:rPr lang="en-US" sz="2800" b="1" dirty="0">
                <a:latin typeface="HP001 4 hàng" panose="020B0603050302020204" pitchFamily="34" charset="0"/>
              </a:rPr>
              <a:t> </a:t>
            </a:r>
            <a:r>
              <a:rPr lang="en-US" sz="2800" b="1" dirty="0" err="1">
                <a:latin typeface="HP001 4 hàng" panose="020B0603050302020204" pitchFamily="34" charset="0"/>
              </a:rPr>
              <a:t>đang</a:t>
            </a:r>
            <a:r>
              <a:rPr lang="en-US" sz="2800" b="1" dirty="0">
                <a:latin typeface="HP001 4 hàng" panose="020B0603050302020204" pitchFamily="34" charset="0"/>
              </a:rPr>
              <a:t> </a:t>
            </a:r>
            <a:r>
              <a:rPr lang="en-US" sz="2800" b="1" dirty="0" err="1">
                <a:latin typeface="HP001 4 hàng" panose="020B0603050302020204" pitchFamily="34" charset="0"/>
              </a:rPr>
              <a:t>gọi</a:t>
            </a:r>
            <a:r>
              <a:rPr lang="en-US" sz="2800" b="1" dirty="0">
                <a:latin typeface="HP001 4 hàng" panose="020B0603050302020204" pitchFamily="34" charset="0"/>
              </a:rPr>
              <a:t>:</a:t>
            </a:r>
          </a:p>
          <a:p>
            <a:pPr>
              <a:lnSpc>
                <a:spcPct val="150000"/>
              </a:lnSpc>
            </a:pPr>
            <a:r>
              <a:rPr lang="en-US" sz="2800" b="1" dirty="0" err="1">
                <a:latin typeface="HP001 4 hàng" panose="020B0603050302020204" pitchFamily="34" charset="0"/>
              </a:rPr>
              <a:t>Tùng</a:t>
            </a:r>
            <a:r>
              <a:rPr lang="en-US" sz="2800" b="1" dirty="0">
                <a:latin typeface="HP001 4 hàng" panose="020B0603050302020204" pitchFamily="34" charset="0"/>
              </a:rPr>
              <a:t>! </a:t>
            </a:r>
            <a:r>
              <a:rPr lang="en-US" sz="2800" b="1" dirty="0" err="1">
                <a:latin typeface="HP001 4 hàng" panose="020B0603050302020204" pitchFamily="34" charset="0"/>
              </a:rPr>
              <a:t>Tùng</a:t>
            </a:r>
            <a:r>
              <a:rPr lang="en-US" sz="2800" b="1" dirty="0">
                <a:latin typeface="HP001 4 hàng" panose="020B0603050302020204" pitchFamily="34" charset="0"/>
              </a:rPr>
              <a:t>! </a:t>
            </a:r>
            <a:r>
              <a:rPr lang="en-US" sz="2800" b="1" dirty="0" err="1">
                <a:latin typeface="HP001 4 hàng" panose="020B0603050302020204" pitchFamily="34" charset="0"/>
              </a:rPr>
              <a:t>Tùng</a:t>
            </a:r>
            <a:r>
              <a:rPr lang="en-US" sz="2800" b="1" dirty="0">
                <a:latin typeface="HP001 4 hàng" panose="020B0603050302020204" pitchFamily="34" charset="0"/>
              </a:rPr>
              <a:t>! </a:t>
            </a:r>
            <a:r>
              <a:rPr lang="en-US" sz="2800" b="1" dirty="0" err="1">
                <a:latin typeface="HP001 4 hàng" panose="020B0603050302020204" pitchFamily="34" charset="0"/>
              </a:rPr>
              <a:t>Tùng</a:t>
            </a:r>
            <a:r>
              <a:rPr lang="en-US" sz="2800" b="1" dirty="0">
                <a:latin typeface="HP001 4 hàng" panose="020B0603050302020204" pitchFamily="34" charset="0"/>
              </a:rPr>
              <a:t>!</a:t>
            </a:r>
          </a:p>
        </p:txBody>
      </p:sp>
      <p:sp>
        <p:nvSpPr>
          <p:cNvPr id="21" name="TextBox 20">
            <a:extLst>
              <a:ext uri="{FF2B5EF4-FFF2-40B4-BE49-F238E27FC236}">
                <a16:creationId xmlns:a16="http://schemas.microsoft.com/office/drawing/2014/main" id="{9FE92A2F-1C7B-4CB3-82FC-DB7E0E07540B}"/>
              </a:ext>
            </a:extLst>
          </p:cNvPr>
          <p:cNvSpPr txBox="1"/>
          <p:nvPr/>
        </p:nvSpPr>
        <p:spPr>
          <a:xfrm>
            <a:off x="3639244" y="3924097"/>
            <a:ext cx="4151794" cy="2677656"/>
          </a:xfrm>
          <a:prstGeom prst="rect">
            <a:avLst/>
          </a:prstGeom>
          <a:noFill/>
        </p:spPr>
        <p:txBody>
          <a:bodyPr wrap="square" rtlCol="0">
            <a:spAutoFit/>
          </a:bodyPr>
          <a:lstStyle/>
          <a:p>
            <a:pPr algn="just">
              <a:lnSpc>
                <a:spcPct val="150000"/>
              </a:lnSpc>
            </a:pPr>
            <a:r>
              <a:rPr lang="en-US" sz="2800" b="1" dirty="0" err="1">
                <a:latin typeface="HP001 4 hàng" panose="020B0603050302020204" pitchFamily="34" charset="0"/>
              </a:rPr>
              <a:t>Cái</a:t>
            </a:r>
            <a:r>
              <a:rPr lang="en-US" sz="2800" b="1" dirty="0">
                <a:latin typeface="HP001 4 hàng" panose="020B0603050302020204" pitchFamily="34" charset="0"/>
              </a:rPr>
              <a:t> </a:t>
            </a:r>
            <a:r>
              <a:rPr lang="en-US" sz="2800" b="1" dirty="0" err="1">
                <a:latin typeface="HP001 4 hàng" panose="020B0603050302020204" pitchFamily="34" charset="0"/>
              </a:rPr>
              <a:t>trống</a:t>
            </a:r>
            <a:r>
              <a:rPr lang="en-US" sz="2800" b="1" dirty="0">
                <a:latin typeface="HP001 4 hàng" panose="020B0603050302020204" pitchFamily="34" charset="0"/>
              </a:rPr>
              <a:t> </a:t>
            </a:r>
            <a:r>
              <a:rPr lang="en-US" sz="2800" b="1" dirty="0" err="1">
                <a:latin typeface="HP001 4 hàng" panose="020B0603050302020204" pitchFamily="34" charset="0"/>
              </a:rPr>
              <a:t>lặng</a:t>
            </a:r>
            <a:r>
              <a:rPr lang="en-US" sz="2800" b="1" dirty="0">
                <a:latin typeface="HP001 4 hàng" panose="020B0603050302020204" pitchFamily="34" charset="0"/>
              </a:rPr>
              <a:t> </a:t>
            </a:r>
            <a:r>
              <a:rPr lang="en-US" sz="2800" b="1" dirty="0" err="1">
                <a:latin typeface="HP001 4 hàng" panose="020B0603050302020204" pitchFamily="34" charset="0"/>
              </a:rPr>
              <a:t>im</a:t>
            </a:r>
            <a:endParaRPr lang="en-US" sz="2800" b="1" dirty="0">
              <a:latin typeface="HP001 4 hàng" panose="020B0603050302020204" pitchFamily="34" charset="0"/>
            </a:endParaRPr>
          </a:p>
          <a:p>
            <a:pPr algn="just">
              <a:lnSpc>
                <a:spcPct val="150000"/>
              </a:lnSpc>
            </a:pPr>
            <a:r>
              <a:rPr lang="en-US" sz="2800" b="1" dirty="0" err="1">
                <a:latin typeface="HP001 4 hàng" panose="020B0603050302020204" pitchFamily="34" charset="0"/>
              </a:rPr>
              <a:t>Nghiêng</a:t>
            </a:r>
            <a:r>
              <a:rPr lang="en-US" sz="2800" b="1" dirty="0">
                <a:latin typeface="HP001 4 hàng" panose="020B0603050302020204" pitchFamily="34" charset="0"/>
              </a:rPr>
              <a:t> </a:t>
            </a:r>
            <a:r>
              <a:rPr lang="en-US" sz="2800" b="1" dirty="0" err="1">
                <a:latin typeface="HP001 4 hàng" panose="020B0603050302020204" pitchFamily="34" charset="0"/>
              </a:rPr>
              <a:t>đầu</a:t>
            </a:r>
            <a:r>
              <a:rPr lang="en-US" sz="2800" b="1" dirty="0">
                <a:latin typeface="HP001 4 hàng" panose="020B0603050302020204" pitchFamily="34" charset="0"/>
              </a:rPr>
              <a:t> </a:t>
            </a:r>
            <a:r>
              <a:rPr lang="en-US" sz="2800" b="1" dirty="0" err="1">
                <a:latin typeface="HP001 4 hàng" panose="020B0603050302020204" pitchFamily="34" charset="0"/>
              </a:rPr>
              <a:t>trên</a:t>
            </a:r>
            <a:r>
              <a:rPr lang="en-US" sz="2800" b="1" dirty="0">
                <a:latin typeface="HP001 4 hàng" panose="020B0603050302020204" pitchFamily="34" charset="0"/>
              </a:rPr>
              <a:t> </a:t>
            </a:r>
            <a:r>
              <a:rPr lang="en-US" sz="2800" b="1" dirty="0" err="1">
                <a:latin typeface="HP001 4 hàng" panose="020B0603050302020204" pitchFamily="34" charset="0"/>
              </a:rPr>
              <a:t>giá</a:t>
            </a:r>
            <a:endParaRPr lang="en-US" sz="2800" b="1" dirty="0">
              <a:latin typeface="HP001 4 hàng" panose="020B0603050302020204" pitchFamily="34" charset="0"/>
            </a:endParaRPr>
          </a:p>
          <a:p>
            <a:pPr algn="just">
              <a:lnSpc>
                <a:spcPct val="150000"/>
              </a:lnSpc>
            </a:pPr>
            <a:r>
              <a:rPr lang="en-US" sz="2800" b="1" dirty="0" err="1">
                <a:latin typeface="HP001 4 hàng" panose="020B0603050302020204" pitchFamily="34" charset="0"/>
              </a:rPr>
              <a:t>Chắc</a:t>
            </a:r>
            <a:r>
              <a:rPr lang="en-US" sz="2800" b="1" dirty="0">
                <a:latin typeface="HP001 4 hàng" panose="020B0603050302020204" pitchFamily="34" charset="0"/>
              </a:rPr>
              <a:t> </a:t>
            </a:r>
            <a:r>
              <a:rPr lang="en-US" sz="2800" b="1" dirty="0" err="1">
                <a:latin typeface="HP001 4 hàng" panose="020B0603050302020204" pitchFamily="34" charset="0"/>
              </a:rPr>
              <a:t>thấy</a:t>
            </a:r>
            <a:r>
              <a:rPr lang="en-US" sz="2800" b="1" dirty="0">
                <a:latin typeface="HP001 4 hàng" panose="020B0603050302020204" pitchFamily="34" charset="0"/>
              </a:rPr>
              <a:t> </a:t>
            </a:r>
            <a:r>
              <a:rPr lang="en-US" sz="2800" b="1" dirty="0" err="1">
                <a:latin typeface="HP001 4 hàng" panose="020B0603050302020204" pitchFamily="34" charset="0"/>
              </a:rPr>
              <a:t>chúng</a:t>
            </a:r>
            <a:r>
              <a:rPr lang="en-US" sz="2800" b="1" dirty="0">
                <a:latin typeface="HP001 4 hàng" panose="020B0603050302020204" pitchFamily="34" charset="0"/>
              </a:rPr>
              <a:t> </a:t>
            </a:r>
            <a:r>
              <a:rPr lang="en-US" sz="2800" b="1" dirty="0" err="1">
                <a:latin typeface="HP001 4 hàng" panose="020B0603050302020204" pitchFamily="34" charset="0"/>
              </a:rPr>
              <a:t>em</a:t>
            </a:r>
            <a:endParaRPr lang="en-US" sz="2800" b="1" dirty="0">
              <a:latin typeface="HP001 4 hàng" panose="020B0603050302020204" pitchFamily="34" charset="0"/>
            </a:endParaRPr>
          </a:p>
          <a:p>
            <a:pPr algn="just">
              <a:lnSpc>
                <a:spcPct val="150000"/>
              </a:lnSpc>
            </a:pPr>
            <a:r>
              <a:rPr lang="en-US" sz="2800" b="1" dirty="0" err="1">
                <a:latin typeface="HP001 4 hàng" panose="020B0603050302020204" pitchFamily="34" charset="0"/>
              </a:rPr>
              <a:t>Nó</a:t>
            </a:r>
            <a:r>
              <a:rPr lang="en-US" sz="2800" b="1" dirty="0">
                <a:latin typeface="HP001 4 hàng" panose="020B0603050302020204" pitchFamily="34" charset="0"/>
              </a:rPr>
              <a:t> </a:t>
            </a:r>
            <a:r>
              <a:rPr lang="en-US" sz="2800" b="1" dirty="0" err="1">
                <a:latin typeface="HP001 4 hàng" panose="020B0603050302020204" pitchFamily="34" charset="0"/>
              </a:rPr>
              <a:t>mừng</a:t>
            </a:r>
            <a:r>
              <a:rPr lang="en-US" sz="2800" b="1" dirty="0">
                <a:latin typeface="HP001 4 hàng" panose="020B0603050302020204" pitchFamily="34" charset="0"/>
              </a:rPr>
              <a:t> </a:t>
            </a:r>
            <a:r>
              <a:rPr lang="en-US" sz="2800" b="1" dirty="0" err="1">
                <a:latin typeface="HP001 4 hàng" panose="020B0603050302020204" pitchFamily="34" charset="0"/>
              </a:rPr>
              <a:t>vui</a:t>
            </a:r>
            <a:r>
              <a:rPr lang="en-US" sz="2800" b="1" dirty="0">
                <a:latin typeface="HP001 4 hàng" panose="020B0603050302020204" pitchFamily="34" charset="0"/>
              </a:rPr>
              <a:t> </a:t>
            </a:r>
            <a:r>
              <a:rPr lang="en-US" sz="2800" b="1" dirty="0" err="1">
                <a:latin typeface="HP001 4 hàng" panose="020B0603050302020204" pitchFamily="34" charset="0"/>
              </a:rPr>
              <a:t>quá</a:t>
            </a:r>
            <a:r>
              <a:rPr lang="en-US" sz="2800" b="1" dirty="0">
                <a:latin typeface="HP001 4 hàng" panose="020B0603050302020204" pitchFamily="34" charset="0"/>
              </a:rPr>
              <a:t>!</a:t>
            </a:r>
            <a:endParaRPr lang="vi-VN" sz="2800" b="1" dirty="0">
              <a:latin typeface="HP001 4 hàng" panose="020B0603050302020204" pitchFamily="34" charset="0"/>
            </a:endParaRPr>
          </a:p>
        </p:txBody>
      </p:sp>
      <p:sp>
        <p:nvSpPr>
          <p:cNvPr id="22" name="TextBox 21">
            <a:extLst>
              <a:ext uri="{FF2B5EF4-FFF2-40B4-BE49-F238E27FC236}">
                <a16:creationId xmlns:a16="http://schemas.microsoft.com/office/drawing/2014/main" id="{8A806446-B728-4164-9330-3120C6A14E27}"/>
              </a:ext>
            </a:extLst>
          </p:cNvPr>
          <p:cNvSpPr txBox="1"/>
          <p:nvPr/>
        </p:nvSpPr>
        <p:spPr>
          <a:xfrm>
            <a:off x="420926" y="1817577"/>
            <a:ext cx="3742729" cy="2589491"/>
          </a:xfrm>
          <a:prstGeom prst="rect">
            <a:avLst/>
          </a:prstGeom>
          <a:noFill/>
        </p:spPr>
        <p:txBody>
          <a:bodyPr wrap="square" rtlCol="0">
            <a:spAutoFit/>
          </a:bodyPr>
          <a:lstStyle/>
          <a:p>
            <a:pPr algn="just">
              <a:lnSpc>
                <a:spcPct val="150000"/>
              </a:lnSpc>
            </a:pPr>
            <a:r>
              <a:rPr lang="en-US" sz="2800" u="sng"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u="sng" dirty="0">
                <a:latin typeface="Arial-Rounded" panose="020B0500000000000000" pitchFamily="34" charset="0"/>
                <a:ea typeface="Arial-Rounded" panose="020B0500000000000000" pitchFamily="34" charset="0"/>
                <a:cs typeface="Arial-Rounded" panose="020B0500000000000000" pitchFamily="34" charset="0"/>
              </a:rPr>
              <a:t> </a:t>
            </a:r>
            <a:r>
              <a:rPr lang="en-US" sz="2800" u="sng" dirty="0" err="1">
                <a:latin typeface="Arial-Rounded" panose="020B0500000000000000" pitchFamily="34" charset="0"/>
                <a:ea typeface="Arial-Rounded" panose="020B0500000000000000" pitchFamily="34" charset="0"/>
                <a:cs typeface="Arial-Rounded" panose="020B0500000000000000" pitchFamily="34" charset="0"/>
              </a:rPr>
              <a:t>dấu</a:t>
            </a:r>
            <a:r>
              <a:rPr lang="en-US" sz="2800" u="sng" dirty="0">
                <a:latin typeface="Arial-Rounded" panose="020B0500000000000000" pitchFamily="34" charset="0"/>
                <a:ea typeface="Arial-Rounded" panose="020B0500000000000000" pitchFamily="34" charset="0"/>
                <a:cs typeface="Arial-Rounded" panose="020B0500000000000000" pitchFamily="34" charset="0"/>
              </a:rPr>
              <a:t> </a:t>
            </a:r>
            <a:r>
              <a:rPr lang="en-US" sz="2800" u="sng"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u="sng"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sz="28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en-US" sz="28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chấm</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en-US" sz="28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chấm</a:t>
            </a:r>
            <a:r>
              <a:rPr lang="en-US" sz="2800" dirty="0">
                <a:latin typeface="Arial-Rounded" panose="020B0500000000000000" pitchFamily="34" charset="0"/>
                <a:ea typeface="Arial-Rounded" panose="020B0500000000000000" pitchFamily="34" charset="0"/>
                <a:cs typeface="Arial-Rounded" panose="020B0500000000000000" pitchFamily="34" charset="0"/>
              </a:rPr>
              <a:t> than</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33582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0B78B2-6A28-4FCD-8059-AEE8C0C185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239" y="-612226"/>
            <a:ext cx="11876805" cy="7394766"/>
          </a:xfrm>
          <a:prstGeom prst="rect">
            <a:avLst/>
          </a:prstGeom>
        </p:spPr>
      </p:pic>
      <p:pic>
        <p:nvPicPr>
          <p:cNvPr id="8" name="PA_图片 11">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9418893" y="-1422109"/>
            <a:ext cx="3952245" cy="3952245"/>
          </a:xfrm>
          <a:prstGeom prst="rect">
            <a:avLst/>
          </a:prstGeom>
        </p:spPr>
      </p:pic>
      <p:sp>
        <p:nvSpPr>
          <p:cNvPr id="9" name="TextBox 8">
            <a:extLst>
              <a:ext uri="{FF2B5EF4-FFF2-40B4-BE49-F238E27FC236}">
                <a16:creationId xmlns:a16="http://schemas.microsoft.com/office/drawing/2014/main" id="{8E34D821-D5B7-4523-B705-B74433066629}"/>
              </a:ext>
            </a:extLst>
          </p:cNvPr>
          <p:cNvSpPr txBox="1"/>
          <p:nvPr/>
        </p:nvSpPr>
        <p:spPr>
          <a:xfrm>
            <a:off x="4970882" y="3017079"/>
            <a:ext cx="715443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 từ dễ viết sai</a:t>
            </a:r>
            <a:endParaRPr kumimoji="0" lang="en-US" sz="32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Rectangle 9">
            <a:extLst>
              <a:ext uri="{FF2B5EF4-FFF2-40B4-BE49-F238E27FC236}">
                <a16:creationId xmlns:a16="http://schemas.microsoft.com/office/drawing/2014/main" id="{61A38BF7-307E-4DD1-8384-A289E72FC288}"/>
              </a:ext>
            </a:extLst>
          </p:cNvPr>
          <p:cNvSpPr/>
          <p:nvPr/>
        </p:nvSpPr>
        <p:spPr>
          <a:xfrm>
            <a:off x="3345283" y="3587021"/>
            <a:ext cx="7995683" cy="584775"/>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trống</a:t>
            </a: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Oval 10">
            <a:extLst>
              <a:ext uri="{FF2B5EF4-FFF2-40B4-BE49-F238E27FC236}">
                <a16:creationId xmlns:a16="http://schemas.microsoft.com/office/drawing/2014/main" id="{745309EE-5EE5-497A-99C8-ABF167C7EEB4}"/>
              </a:ext>
            </a:extLst>
          </p:cNvPr>
          <p:cNvSpPr/>
          <p:nvPr/>
        </p:nvSpPr>
        <p:spPr>
          <a:xfrm>
            <a:off x="3571518" y="3745429"/>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ectangle 11">
            <a:extLst>
              <a:ext uri="{FF2B5EF4-FFF2-40B4-BE49-F238E27FC236}">
                <a16:creationId xmlns:a16="http://schemas.microsoft.com/office/drawing/2014/main" id="{12EC3245-3902-4235-8CA8-D20279C3044A}"/>
              </a:ext>
            </a:extLst>
          </p:cNvPr>
          <p:cNvSpPr/>
          <p:nvPr/>
        </p:nvSpPr>
        <p:spPr>
          <a:xfrm>
            <a:off x="3345284" y="4371613"/>
            <a:ext cx="3809996" cy="584775"/>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nghiêng</a:t>
            </a: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Oval 12">
            <a:extLst>
              <a:ext uri="{FF2B5EF4-FFF2-40B4-BE49-F238E27FC236}">
                <a16:creationId xmlns:a16="http://schemas.microsoft.com/office/drawing/2014/main" id="{BE7E9A73-ACDC-4592-876E-585B6B6877B4}"/>
              </a:ext>
            </a:extLst>
          </p:cNvPr>
          <p:cNvSpPr/>
          <p:nvPr/>
        </p:nvSpPr>
        <p:spPr>
          <a:xfrm>
            <a:off x="3571518" y="4540471"/>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Rectangle 13">
            <a:extLst>
              <a:ext uri="{FF2B5EF4-FFF2-40B4-BE49-F238E27FC236}">
                <a16:creationId xmlns:a16="http://schemas.microsoft.com/office/drawing/2014/main" id="{00375736-56CD-4321-A091-CF22BED4DB48}"/>
              </a:ext>
            </a:extLst>
          </p:cNvPr>
          <p:cNvSpPr/>
          <p:nvPr/>
        </p:nvSpPr>
        <p:spPr>
          <a:xfrm>
            <a:off x="3345284" y="5156206"/>
            <a:ext cx="3251196" cy="584775"/>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lặng</a:t>
            </a:r>
            <a:r>
              <a:rPr kumimoji="0" lang="en-US" sz="3200" b="0"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im</a:t>
            </a: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Oval 14">
            <a:extLst>
              <a:ext uri="{FF2B5EF4-FFF2-40B4-BE49-F238E27FC236}">
                <a16:creationId xmlns:a16="http://schemas.microsoft.com/office/drawing/2014/main" id="{C907B6B4-8908-4E46-B617-4E068DEE2170}"/>
              </a:ext>
            </a:extLst>
          </p:cNvPr>
          <p:cNvSpPr/>
          <p:nvPr/>
        </p:nvSpPr>
        <p:spPr>
          <a:xfrm>
            <a:off x="3571517" y="5350354"/>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6" name="Picture 2" descr="Question icons - 42 Free Question icons | Download PNG &amp; SVG">
            <a:extLst>
              <a:ext uri="{FF2B5EF4-FFF2-40B4-BE49-F238E27FC236}">
                <a16:creationId xmlns:a16="http://schemas.microsoft.com/office/drawing/2014/main" id="{C31EE29A-7F4A-4BB3-8EB3-ADA3D341D96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6966">
            <a:off x="2980677" y="5600938"/>
            <a:ext cx="1181679" cy="11816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FAD3515-484C-41D4-A282-573F67975797}"/>
              </a:ext>
            </a:extLst>
          </p:cNvPr>
          <p:cNvSpPr txBox="1"/>
          <p:nvPr/>
        </p:nvSpPr>
        <p:spPr>
          <a:xfrm>
            <a:off x="4108235" y="5825662"/>
            <a:ext cx="6348088" cy="58477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Khi viết đoạn </a:t>
            </a:r>
            <a:r>
              <a:rPr kumimoji="0" lang="en-US" sz="3200" b="0" i="0" u="none" strike="noStrike" kern="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thơ</a:t>
            </a:r>
            <a:r>
              <a:rPr kumimoji="0" lang="vi-VN" sz="3200" b="0" i="0" u="none" strike="noStrike" kern="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cần chú ý điều gì?</a:t>
            </a:r>
          </a:p>
        </p:txBody>
      </p:sp>
      <p:sp>
        <p:nvSpPr>
          <p:cNvPr id="18" name="Rectangle 17">
            <a:extLst>
              <a:ext uri="{FF2B5EF4-FFF2-40B4-BE49-F238E27FC236}">
                <a16:creationId xmlns:a16="http://schemas.microsoft.com/office/drawing/2014/main" id="{1E7420EB-BA97-4658-A726-F51F00D1FB74}"/>
              </a:ext>
            </a:extLst>
          </p:cNvPr>
          <p:cNvSpPr/>
          <p:nvPr/>
        </p:nvSpPr>
        <p:spPr>
          <a:xfrm>
            <a:off x="7056045" y="3586867"/>
            <a:ext cx="3251196" cy="584775"/>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trê</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Oval 18">
            <a:extLst>
              <a:ext uri="{FF2B5EF4-FFF2-40B4-BE49-F238E27FC236}">
                <a16:creationId xmlns:a16="http://schemas.microsoft.com/office/drawing/2014/main" id="{04FE7BA9-27E4-4A2D-906C-C7DAC06C94E7}"/>
              </a:ext>
            </a:extLst>
          </p:cNvPr>
          <p:cNvSpPr/>
          <p:nvPr/>
        </p:nvSpPr>
        <p:spPr>
          <a:xfrm>
            <a:off x="7254382" y="3764316"/>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5158279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left)">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childTnLst>
                                </p:cTn>
                              </p:par>
                            </p:childTnLst>
                          </p:cTn>
                        </p:par>
                        <p:par>
                          <p:cTn id="58" fill="hold">
                            <p:stCondLst>
                              <p:cond delay="0"/>
                            </p:stCondLst>
                            <p:childTnLst>
                              <p:par>
                                <p:cTn id="59" presetID="22" presetClass="entr" presetSubtype="8"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p:bldP spid="13" grpId="0" animBg="1"/>
      <p:bldP spid="14" grpId="0"/>
      <p:bldP spid="15" grpId="0" animBg="1"/>
      <p:bldP spid="17" grpId="0"/>
      <p:bldP spid="18" grpId="0"/>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376</Words>
  <Application>Microsoft Office PowerPoint</Application>
  <PresentationFormat>Widescreen</PresentationFormat>
  <Paragraphs>68</Paragraphs>
  <Slides>15</Slides>
  <Notes>8</Notes>
  <HiddenSlides>0</HiddenSlides>
  <MMClips>9</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15</vt:i4>
      </vt:variant>
    </vt:vector>
  </HeadingPairs>
  <TitlesOfParts>
    <vt:vector size="32" baseType="lpstr">
      <vt:lpstr>DengXian</vt:lpstr>
      <vt:lpstr>DengXian</vt:lpstr>
      <vt:lpstr>Arial</vt:lpstr>
      <vt:lpstr>Arial-Rounded</vt:lpstr>
      <vt:lpstr>Calibri</vt:lpstr>
      <vt:lpstr>HP001 4 hàng</vt:lpstr>
      <vt:lpstr>Kalam</vt:lpstr>
      <vt:lpstr>Montserrat</vt:lpstr>
      <vt:lpstr>Times New Roman</vt:lpstr>
      <vt:lpstr>Office 主题</vt:lpstr>
      <vt:lpstr>1_Office 主题</vt:lpstr>
      <vt:lpstr>第一PPT，www.1ppt.com</vt:lpstr>
      <vt:lpstr>Doodle Sketchbook by Slidesgo</vt:lpstr>
      <vt:lpstr>2_Office 主题</vt:lpstr>
      <vt:lpstr>1_Office Theme</vt:lpstr>
      <vt:lpstr>1_Office 主题​​</vt:lpstr>
      <vt:lpstr>1_Doodle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Chọn a hoặc b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1</cp:revision>
  <dcterms:created xsi:type="dcterms:W3CDTF">2021-07-28T12:26:14Z</dcterms:created>
  <dcterms:modified xsi:type="dcterms:W3CDTF">2021-07-28T12:38:08Z</dcterms:modified>
</cp:coreProperties>
</file>